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EFE"/>
    <a:srgbClr val="828283"/>
    <a:srgbClr val="805022"/>
    <a:srgbClr val="6B3905"/>
    <a:srgbClr val="5D5B56"/>
    <a:srgbClr val="6A38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19"/>
    <p:restoredTop sz="96327"/>
  </p:normalViewPr>
  <p:slideViewPr>
    <p:cSldViewPr snapToGrid="0" snapToObjects="1">
      <p:cViewPr>
        <p:scale>
          <a:sx n="85" d="100"/>
          <a:sy n="85" d="100"/>
        </p:scale>
        <p:origin x="1605" y="-16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7A1B45-4AA7-8B4A-8740-15F26CC3EAB3}" type="datetimeFigureOut">
              <a:rPr kumimoji="1" lang="ja-JP" altLang="en-US" smtClean="0"/>
              <a:t>2023/6/29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9F431-A2CE-1C42-BF02-B091FB4DD9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7540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F1049-A127-E24E-91BA-CB53A5F850D0}" type="datetimeFigureOut">
              <a:rPr kumimoji="1" lang="ja-JP" altLang="en-US" smtClean="0"/>
              <a:t>2023/6/29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6C524-C087-8F42-9C7D-90B717B4FE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1546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F1049-A127-E24E-91BA-CB53A5F850D0}" type="datetimeFigureOut">
              <a:rPr kumimoji="1" lang="ja-JP" altLang="en-US" smtClean="0"/>
              <a:t>2023/6/29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6C524-C087-8F42-9C7D-90B717B4FE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9073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F1049-A127-E24E-91BA-CB53A5F850D0}" type="datetimeFigureOut">
              <a:rPr kumimoji="1" lang="ja-JP" altLang="en-US" smtClean="0"/>
              <a:t>2023/6/29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6C524-C087-8F42-9C7D-90B717B4FE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4910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F1049-A127-E24E-91BA-CB53A5F850D0}" type="datetimeFigureOut">
              <a:rPr kumimoji="1" lang="ja-JP" altLang="en-US" smtClean="0"/>
              <a:t>2023/6/29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6C524-C087-8F42-9C7D-90B717B4FE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8123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F1049-A127-E24E-91BA-CB53A5F850D0}" type="datetimeFigureOut">
              <a:rPr kumimoji="1" lang="ja-JP" altLang="en-US" smtClean="0"/>
              <a:t>2023/6/29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6C524-C087-8F42-9C7D-90B717B4FE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4673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F1049-A127-E24E-91BA-CB53A5F850D0}" type="datetimeFigureOut">
              <a:rPr kumimoji="1" lang="ja-JP" altLang="en-US" smtClean="0"/>
              <a:t>2023/6/29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6C524-C087-8F42-9C7D-90B717B4FE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5317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F1049-A127-E24E-91BA-CB53A5F850D0}" type="datetimeFigureOut">
              <a:rPr kumimoji="1" lang="ja-JP" altLang="en-US" smtClean="0"/>
              <a:t>2023/6/29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6C524-C087-8F42-9C7D-90B717B4FE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8990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F1049-A127-E24E-91BA-CB53A5F850D0}" type="datetimeFigureOut">
              <a:rPr kumimoji="1" lang="ja-JP" altLang="en-US" smtClean="0"/>
              <a:t>2023/6/29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6C524-C087-8F42-9C7D-90B717B4FE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6472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F1049-A127-E24E-91BA-CB53A5F850D0}" type="datetimeFigureOut">
              <a:rPr kumimoji="1" lang="ja-JP" altLang="en-US" smtClean="0"/>
              <a:t>2023/6/29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6C524-C087-8F42-9C7D-90B717B4FE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9603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F1049-A127-E24E-91BA-CB53A5F850D0}" type="datetimeFigureOut">
              <a:rPr kumimoji="1" lang="ja-JP" altLang="en-US" smtClean="0"/>
              <a:t>2023/6/29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6C524-C087-8F42-9C7D-90B717B4FE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410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F1049-A127-E24E-91BA-CB53A5F850D0}" type="datetimeFigureOut">
              <a:rPr kumimoji="1" lang="ja-JP" altLang="en-US" smtClean="0"/>
              <a:t>2023/6/29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6C524-C087-8F42-9C7D-90B717B4FE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7963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F1049-A127-E24E-91BA-CB53A5F850D0}" type="datetimeFigureOut">
              <a:rPr kumimoji="1" lang="ja-JP" altLang="en-US" smtClean="0"/>
              <a:t>2023/6/29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6C524-C087-8F42-9C7D-90B717B4FE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0186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図 35" descr="テキスト&#10;&#10;自動的に生成された説明">
            <a:extLst>
              <a:ext uri="{FF2B5EF4-FFF2-40B4-BE49-F238E27FC236}">
                <a16:creationId xmlns:a16="http://schemas.microsoft.com/office/drawing/2014/main" id="{1F1CBBAC-B1CE-A54F-8DFD-6CFD5A9FB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0"/>
            <a:ext cx="7559675" cy="10691691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C3DE6C46-23D3-0CD3-A61F-29DE4DE70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9895" y="8762966"/>
            <a:ext cx="1803400" cy="1003300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01E36417-352D-E5BF-90BD-F428E8D61A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361" y="8762965"/>
            <a:ext cx="1803400" cy="1003300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A524874-CBD4-17A2-740B-CFF43B65FB35}"/>
              </a:ext>
            </a:extLst>
          </p:cNvPr>
          <p:cNvSpPr txBox="1"/>
          <p:nvPr/>
        </p:nvSpPr>
        <p:spPr>
          <a:xfrm>
            <a:off x="226240" y="9011203"/>
            <a:ext cx="1420811" cy="628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280"/>
              </a:lnSpc>
            </a:pPr>
            <a:r>
              <a:rPr lang="ja-JP" altLang="en-US" sz="1400">
                <a:latin typeface="A-OTF Shin Maru Go Pro M" panose="020F0300000000000000" pitchFamily="34" charset="-128"/>
                <a:ea typeface="A-OTF Shin Maru Go Pro M" panose="020F0300000000000000" pitchFamily="34" charset="-128"/>
              </a:rPr>
              <a:t>2023年</a:t>
            </a:r>
            <a:endParaRPr lang="en-US" altLang="ja-JP" sz="1400" dirty="0">
              <a:latin typeface="A-OTF Shin Maru Go Pro M" panose="020F0300000000000000" pitchFamily="34" charset="-128"/>
              <a:ea typeface="A-OTF Shin Maru Go Pro M" panose="020F0300000000000000" pitchFamily="34" charset="-128"/>
            </a:endParaRPr>
          </a:p>
          <a:p>
            <a:r>
              <a:rPr lang="en-US" altLang="ja-JP" dirty="0">
                <a:latin typeface="A-OTF Shin Maru Go Pro M" panose="020F0300000000000000" pitchFamily="34" charset="-128"/>
                <a:ea typeface="A-OTF Shin Maru Go Pro M" panose="020F0300000000000000" pitchFamily="34" charset="-128"/>
              </a:rPr>
              <a:t>  </a:t>
            </a:r>
            <a:r>
              <a:rPr lang="ja-JP" altLang="en-US" sz="2400">
                <a:latin typeface="A-OTF Shin Maru Go Pro M" panose="020F0300000000000000" pitchFamily="34" charset="-128"/>
                <a:ea typeface="A-OTF Shin Maru Go Pro M" panose="020F0300000000000000" pitchFamily="34" charset="-128"/>
              </a:rPr>
              <a:t>0</a:t>
            </a:r>
            <a:r>
              <a:rPr lang="ja-JP" altLang="en-US" sz="2000">
                <a:latin typeface="A-OTF Shin Maru Go Pro M" panose="020F0300000000000000" pitchFamily="34" charset="-128"/>
                <a:ea typeface="A-OTF Shin Maru Go Pro M" panose="020F0300000000000000" pitchFamily="34" charset="-128"/>
              </a:rPr>
              <a:t>月</a:t>
            </a:r>
            <a:r>
              <a:rPr lang="ja-JP" altLang="en-US" sz="2400">
                <a:latin typeface="A-OTF Shin Maru Go Pro M" panose="020F0300000000000000" pitchFamily="34" charset="-128"/>
                <a:ea typeface="A-OTF Shin Maru Go Pro M" panose="020F0300000000000000" pitchFamily="34" charset="-128"/>
              </a:rPr>
              <a:t>0</a:t>
            </a:r>
            <a:r>
              <a:rPr lang="en-US" altLang="ja-JP" sz="2400" dirty="0">
                <a:latin typeface="A-OTF Shin Maru Go Pro M" panose="020F0300000000000000" pitchFamily="34" charset="-128"/>
                <a:ea typeface="A-OTF Shin Maru Go Pro M" panose="020F0300000000000000" pitchFamily="34" charset="-128"/>
              </a:rPr>
              <a:t>0</a:t>
            </a:r>
            <a:r>
              <a:rPr lang="ja-JP" altLang="en-US" sz="2000">
                <a:latin typeface="A-OTF Shin Maru Go Pro M" panose="020F0300000000000000" pitchFamily="34" charset="-128"/>
                <a:ea typeface="A-OTF Shin Maru Go Pro M" panose="020F0300000000000000" pitchFamily="34" charset="-128"/>
              </a:rPr>
              <a:t>日</a:t>
            </a:r>
            <a:endParaRPr lang="ja-JP" altLang="en-US" sz="1400">
              <a:latin typeface="A-OTF Shin Maru Go Pro M" panose="020F0300000000000000" pitchFamily="34" charset="-128"/>
              <a:ea typeface="A-OTF Shin Maru Go Pro M" panose="020F0300000000000000" pitchFamily="34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1335895-FF7A-2A22-B936-90D4B5F4E580}"/>
              </a:ext>
            </a:extLst>
          </p:cNvPr>
          <p:cNvSpPr txBox="1"/>
          <p:nvPr/>
        </p:nvSpPr>
        <p:spPr>
          <a:xfrm>
            <a:off x="2588788" y="4767836"/>
            <a:ext cx="636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>
                <a:solidFill>
                  <a:srgbClr val="6B3905"/>
                </a:solidFill>
                <a:latin typeface="A-OTF Shin Maru Go Pro M" panose="020F0300000000000000" pitchFamily="34" charset="-128"/>
                <a:ea typeface="A-OTF Shin Maru Go Pro M" panose="020F0300000000000000" pitchFamily="34" charset="-128"/>
              </a:rPr>
              <a:t>00</a:t>
            </a:r>
            <a:endParaRPr kumimoji="1" lang="ja-JP" altLang="en-US" sz="2400">
              <a:solidFill>
                <a:srgbClr val="6B3905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5270907-3C8D-45FC-C1C4-3D7CCA01D146}"/>
              </a:ext>
            </a:extLst>
          </p:cNvPr>
          <p:cNvSpPr txBox="1"/>
          <p:nvPr/>
        </p:nvSpPr>
        <p:spPr>
          <a:xfrm>
            <a:off x="100876" y="10053340"/>
            <a:ext cx="57653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 dirty="0">
                <a:solidFill>
                  <a:srgbClr val="5D5B56"/>
                </a:solidFill>
                <a:latin typeface="A-OTF Shin Maru Go Pro M" panose="020F0300000000000000" pitchFamily="34" charset="-128"/>
                <a:ea typeface="A-OTF Shin Maru Go Pro M" panose="020F0300000000000000" pitchFamily="34" charset="-128"/>
              </a:rPr>
              <a:t>主催／〇〇〇〇〇〇〇　お問い合せ／〇〇〇〇〇〇〇　　</a:t>
            </a:r>
            <a:endParaRPr lang="en-US" altLang="ja-JP" sz="1600" dirty="0">
              <a:solidFill>
                <a:srgbClr val="5D5B56"/>
              </a:solidFill>
              <a:latin typeface="A-OTF Shin Maru Go Pro M" panose="020F0300000000000000" pitchFamily="34" charset="-128"/>
              <a:ea typeface="A-OTF Shin Maru Go Pro M" panose="020F0300000000000000" pitchFamily="34" charset="-128"/>
            </a:endParaRPr>
          </a:p>
          <a:p>
            <a:r>
              <a:rPr lang="ja-JP" altLang="en-US" sz="1600" dirty="0">
                <a:solidFill>
                  <a:srgbClr val="5D5B56"/>
                </a:solidFill>
                <a:latin typeface="A-OTF Shin Maru Go Pro M" panose="020F0300000000000000" pitchFamily="34" charset="-128"/>
                <a:ea typeface="A-OTF Shin Maru Go Pro M" panose="020F0300000000000000" pitchFamily="34" charset="-128"/>
              </a:rPr>
              <a:t>後援／〇〇〇〇〇〇〇　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5B19EDB9-DD17-992F-B979-31491A679310}"/>
              </a:ext>
            </a:extLst>
          </p:cNvPr>
          <p:cNvSpPr txBox="1"/>
          <p:nvPr/>
        </p:nvSpPr>
        <p:spPr>
          <a:xfrm>
            <a:off x="372511" y="8746835"/>
            <a:ext cx="142081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>
                <a:solidFill>
                  <a:schemeClr val="bg1"/>
                </a:solidFill>
                <a:latin typeface="A-OTF Shin Maru Go Pro M" panose="020F0300000000000000" pitchFamily="34" charset="-128"/>
                <a:ea typeface="A-OTF Shin Maru Go Pro M" panose="020F0300000000000000" pitchFamily="34" charset="-128"/>
              </a:rPr>
              <a:t>会場：〇〇〇〇〇〇〇〇〇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1064B6F-EB0F-C206-20E3-8EDB3E79C60B}"/>
              </a:ext>
            </a:extLst>
          </p:cNvPr>
          <p:cNvSpPr txBox="1"/>
          <p:nvPr/>
        </p:nvSpPr>
        <p:spPr>
          <a:xfrm>
            <a:off x="1294503" y="9004677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>
                <a:latin typeface="A-OTF Shin Maru Go Pro M" panose="020F0300000000000000" pitchFamily="34" charset="-128"/>
                <a:ea typeface="A-OTF Shin Maru Go Pro M" panose="020F0300000000000000" pitchFamily="34" charset="-128"/>
              </a:rPr>
              <a:t>〇〇〇</a:t>
            </a:r>
            <a:endParaRPr kumimoji="1" lang="ja-JP" altLang="en-US" sz="120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C745ECEC-50F2-8396-043B-C5EF9C598074}"/>
              </a:ext>
            </a:extLst>
          </p:cNvPr>
          <p:cNvSpPr txBox="1"/>
          <p:nvPr/>
        </p:nvSpPr>
        <p:spPr>
          <a:xfrm>
            <a:off x="644291" y="8872655"/>
            <a:ext cx="951955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500">
                <a:solidFill>
                  <a:schemeClr val="bg1"/>
                </a:solidFill>
              </a:rPr>
              <a:t>〇〇〇〇〇〇〇〇〇〇〇〇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360B8635-462B-5584-7D5B-DED90CDC4B33}"/>
              </a:ext>
            </a:extLst>
          </p:cNvPr>
          <p:cNvSpPr txBox="1"/>
          <p:nvPr/>
        </p:nvSpPr>
        <p:spPr>
          <a:xfrm>
            <a:off x="2214374" y="8740304"/>
            <a:ext cx="142081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>
                <a:solidFill>
                  <a:schemeClr val="bg1"/>
                </a:solidFill>
                <a:latin typeface="A-OTF Shin Maru Go Pro M" panose="020F0300000000000000" pitchFamily="34" charset="-128"/>
                <a:ea typeface="A-OTF Shin Maru Go Pro M" panose="020F0300000000000000" pitchFamily="34" charset="-128"/>
              </a:rPr>
              <a:t>会場：〇〇〇〇〇〇〇〇〇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14488B4A-1CAD-67A4-B0A4-C35C9CCD2DF0}"/>
              </a:ext>
            </a:extLst>
          </p:cNvPr>
          <p:cNvSpPr txBox="1"/>
          <p:nvPr/>
        </p:nvSpPr>
        <p:spPr>
          <a:xfrm>
            <a:off x="2499217" y="8872655"/>
            <a:ext cx="951955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500">
                <a:solidFill>
                  <a:schemeClr val="bg1"/>
                </a:solidFill>
              </a:rPr>
              <a:t>〇〇〇〇〇〇〇〇〇〇〇〇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EBEC5FDF-D005-3529-3CEC-9B321922CC8F}"/>
              </a:ext>
            </a:extLst>
          </p:cNvPr>
          <p:cNvSpPr txBox="1"/>
          <p:nvPr/>
        </p:nvSpPr>
        <p:spPr>
          <a:xfrm>
            <a:off x="2081166" y="9017735"/>
            <a:ext cx="1420811" cy="628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280"/>
              </a:lnSpc>
            </a:pPr>
            <a:r>
              <a:rPr lang="ja-JP" altLang="en-US" sz="1400">
                <a:latin typeface="A-OTF Shin Maru Go Pro M" panose="020F0300000000000000" pitchFamily="34" charset="-128"/>
                <a:ea typeface="A-OTF Shin Maru Go Pro M" panose="020F0300000000000000" pitchFamily="34" charset="-128"/>
              </a:rPr>
              <a:t>2023年</a:t>
            </a:r>
            <a:endParaRPr lang="en-US" altLang="ja-JP" sz="1400" dirty="0">
              <a:latin typeface="A-OTF Shin Maru Go Pro M" panose="020F0300000000000000" pitchFamily="34" charset="-128"/>
              <a:ea typeface="A-OTF Shin Maru Go Pro M" panose="020F0300000000000000" pitchFamily="34" charset="-128"/>
            </a:endParaRPr>
          </a:p>
          <a:p>
            <a:r>
              <a:rPr lang="en-US" altLang="ja-JP" dirty="0">
                <a:latin typeface="A-OTF Shin Maru Go Pro M" panose="020F0300000000000000" pitchFamily="34" charset="-128"/>
                <a:ea typeface="A-OTF Shin Maru Go Pro M" panose="020F0300000000000000" pitchFamily="34" charset="-128"/>
              </a:rPr>
              <a:t>  </a:t>
            </a:r>
            <a:r>
              <a:rPr lang="ja-JP" altLang="en-US" sz="2400">
                <a:latin typeface="A-OTF Shin Maru Go Pro M" panose="020F0300000000000000" pitchFamily="34" charset="-128"/>
                <a:ea typeface="A-OTF Shin Maru Go Pro M" panose="020F0300000000000000" pitchFamily="34" charset="-128"/>
              </a:rPr>
              <a:t>0</a:t>
            </a:r>
            <a:r>
              <a:rPr lang="ja-JP" altLang="en-US" sz="2000">
                <a:latin typeface="A-OTF Shin Maru Go Pro M" panose="020F0300000000000000" pitchFamily="34" charset="-128"/>
                <a:ea typeface="A-OTF Shin Maru Go Pro M" panose="020F0300000000000000" pitchFamily="34" charset="-128"/>
              </a:rPr>
              <a:t>月</a:t>
            </a:r>
            <a:r>
              <a:rPr lang="ja-JP" altLang="en-US" sz="2400">
                <a:latin typeface="A-OTF Shin Maru Go Pro M" panose="020F0300000000000000" pitchFamily="34" charset="-128"/>
                <a:ea typeface="A-OTF Shin Maru Go Pro M" panose="020F0300000000000000" pitchFamily="34" charset="-128"/>
              </a:rPr>
              <a:t>0</a:t>
            </a:r>
            <a:r>
              <a:rPr lang="en-US" altLang="ja-JP" sz="2400" dirty="0">
                <a:latin typeface="A-OTF Shin Maru Go Pro M" panose="020F0300000000000000" pitchFamily="34" charset="-128"/>
                <a:ea typeface="A-OTF Shin Maru Go Pro M" panose="020F0300000000000000" pitchFamily="34" charset="-128"/>
              </a:rPr>
              <a:t>0</a:t>
            </a:r>
            <a:r>
              <a:rPr lang="ja-JP" altLang="en-US" sz="2000">
                <a:latin typeface="A-OTF Shin Maru Go Pro M" panose="020F0300000000000000" pitchFamily="34" charset="-128"/>
                <a:ea typeface="A-OTF Shin Maru Go Pro M" panose="020F0300000000000000" pitchFamily="34" charset="-128"/>
              </a:rPr>
              <a:t>日</a:t>
            </a:r>
            <a:endParaRPr lang="ja-JP" altLang="en-US" sz="1400">
              <a:latin typeface="A-OTF Shin Maru Go Pro M" panose="020F0300000000000000" pitchFamily="34" charset="-128"/>
              <a:ea typeface="A-OTF Shin Maru Go Pro M" panose="020F0300000000000000" pitchFamily="34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45F40DE-A643-00B7-766F-071591C761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0404" y="10320945"/>
            <a:ext cx="1155700" cy="139700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C73B2B2-8451-4EBB-E47E-11A6A91F7457}"/>
              </a:ext>
            </a:extLst>
          </p:cNvPr>
          <p:cNvSpPr txBox="1"/>
          <p:nvPr/>
        </p:nvSpPr>
        <p:spPr>
          <a:xfrm>
            <a:off x="936645" y="5222730"/>
            <a:ext cx="28777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>
                <a:solidFill>
                  <a:srgbClr val="6B3905"/>
                </a:solidFill>
                <a:latin typeface="A-OTF Shin Maru Go Pro B" panose="020F0300000000000000" pitchFamily="34" charset="-128"/>
                <a:ea typeface="A-OTF Shin Maru Go Pro B" panose="020F0300000000000000" pitchFamily="34" charset="-128"/>
              </a:rPr>
              <a:t>えんぴつ、消しゴム、のりはさみ</a:t>
            </a:r>
            <a:endParaRPr kumimoji="1" lang="ja-JP" altLang="en-US" sz="1400" b="1">
              <a:solidFill>
                <a:srgbClr val="6B3905"/>
              </a:solidFill>
              <a:latin typeface="A-OTF Shin Maru Go Pro B" panose="020F0300000000000000" pitchFamily="34" charset="-128"/>
              <a:ea typeface="A-OTF Shin Maru Go Pro B" panose="020F0300000000000000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000C820-E69B-34DC-A937-EB8E7DC77814}"/>
              </a:ext>
            </a:extLst>
          </p:cNvPr>
          <p:cNvSpPr txBox="1"/>
          <p:nvPr/>
        </p:nvSpPr>
        <p:spPr>
          <a:xfrm>
            <a:off x="4494412" y="10475836"/>
            <a:ext cx="30652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dirty="0">
                <a:latin typeface="A-OTF Shin Maru Go Pro L" panose="020F0300000000000000" pitchFamily="34" charset="-128"/>
                <a:ea typeface="A-OTF Shin Maru Go Pro L" panose="020F0300000000000000" pitchFamily="34" charset="-128"/>
              </a:rPr>
              <a:t>https://www.mamalabo-programming.com/program_school/</a:t>
            </a:r>
            <a:endParaRPr kumimoji="1" lang="ja-JP" altLang="en-US" sz="800" dirty="0">
              <a:latin typeface="A-OTF Shin Maru Go Pro L" panose="020F0300000000000000" pitchFamily="34" charset="-128"/>
              <a:ea typeface="A-OTF Shin Maru Go Pro L" panose="020F0300000000000000" pitchFamily="34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281873B-E9D8-B5EA-70C3-DB6B49CA0FB8}"/>
              </a:ext>
            </a:extLst>
          </p:cNvPr>
          <p:cNvSpPr txBox="1"/>
          <p:nvPr/>
        </p:nvSpPr>
        <p:spPr>
          <a:xfrm>
            <a:off x="3945349" y="9515775"/>
            <a:ext cx="20085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>
                <a:solidFill>
                  <a:srgbClr val="805022"/>
                </a:solidFill>
                <a:latin typeface="A-OTF Shin Maru Go Pro L" panose="020F0300000000000000" pitchFamily="34" charset="-128"/>
                <a:ea typeface="A-OTF Shin Maru Go Pro L" panose="020F0300000000000000" pitchFamily="34" charset="-128"/>
              </a:rPr>
              <a:t>〇〇〇〇</a:t>
            </a:r>
            <a:r>
              <a:rPr kumimoji="1" lang="ja-JP" altLang="en-US" sz="800">
                <a:solidFill>
                  <a:srgbClr val="805022"/>
                </a:solidFill>
                <a:latin typeface="A-OTF Shin Maru Go Pro L" panose="020F0300000000000000" pitchFamily="34" charset="-128"/>
                <a:ea typeface="A-OTF Shin Maru Go Pro L" panose="020F0300000000000000" pitchFamily="34" charset="-128"/>
              </a:rPr>
              <a:t>〇〇＠〇〇〇〇〇</a:t>
            </a:r>
          </a:p>
        </p:txBody>
      </p:sp>
      <p:sp>
        <p:nvSpPr>
          <p:cNvPr id="7" name="円/楕円 6">
            <a:extLst>
              <a:ext uri="{FF2B5EF4-FFF2-40B4-BE49-F238E27FC236}">
                <a16:creationId xmlns:a16="http://schemas.microsoft.com/office/drawing/2014/main" id="{6319D3DC-732B-3C1D-8AD5-30CFB4B8EE83}"/>
              </a:ext>
            </a:extLst>
          </p:cNvPr>
          <p:cNvSpPr/>
          <p:nvPr/>
        </p:nvSpPr>
        <p:spPr>
          <a:xfrm>
            <a:off x="1578495" y="9274027"/>
            <a:ext cx="288509" cy="28850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768F0D7-51C7-3393-BED7-06CBC7DB6464}"/>
              </a:ext>
            </a:extLst>
          </p:cNvPr>
          <p:cNvSpPr txBox="1"/>
          <p:nvPr/>
        </p:nvSpPr>
        <p:spPr>
          <a:xfrm>
            <a:off x="1533007" y="9235579"/>
            <a:ext cx="3186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chemeClr val="bg1"/>
                </a:solidFill>
                <a:latin typeface="A-OTF Shin Maru Go Pro M" panose="020F0300000000000000" pitchFamily="34" charset="-128"/>
                <a:ea typeface="A-OTF Shin Maru Go Pro M" panose="020F0300000000000000" pitchFamily="34" charset="-128"/>
              </a:rPr>
              <a:t>土</a:t>
            </a:r>
          </a:p>
        </p:txBody>
      </p:sp>
      <p:sp>
        <p:nvSpPr>
          <p:cNvPr id="16" name="円/楕円 15">
            <a:extLst>
              <a:ext uri="{FF2B5EF4-FFF2-40B4-BE49-F238E27FC236}">
                <a16:creationId xmlns:a16="http://schemas.microsoft.com/office/drawing/2014/main" id="{7C78A86C-3E88-ABE2-A0EF-D06D2AA594CB}"/>
              </a:ext>
            </a:extLst>
          </p:cNvPr>
          <p:cNvSpPr/>
          <p:nvPr/>
        </p:nvSpPr>
        <p:spPr>
          <a:xfrm>
            <a:off x="3431046" y="9268089"/>
            <a:ext cx="288509" cy="28850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516222F-AA7F-503C-95B1-758E4350AE3B}"/>
              </a:ext>
            </a:extLst>
          </p:cNvPr>
          <p:cNvSpPr txBox="1"/>
          <p:nvPr/>
        </p:nvSpPr>
        <p:spPr>
          <a:xfrm>
            <a:off x="3392935" y="9229445"/>
            <a:ext cx="3186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chemeClr val="bg1"/>
                </a:solidFill>
                <a:latin typeface="A-OTF Shin Maru Go Pro M" panose="020F0300000000000000" pitchFamily="34" charset="-128"/>
                <a:ea typeface="A-OTF Shin Maru Go Pro M" panose="020F0300000000000000" pitchFamily="34" charset="-128"/>
              </a:rPr>
              <a:t>土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412BAD5F-EDAE-5CDA-FC8F-5674CFA83991}"/>
              </a:ext>
            </a:extLst>
          </p:cNvPr>
          <p:cNvSpPr/>
          <p:nvPr/>
        </p:nvSpPr>
        <p:spPr>
          <a:xfrm>
            <a:off x="1358900" y="9041932"/>
            <a:ext cx="507511" cy="1875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85F3D862-7771-675E-E272-1D98F708E899}"/>
              </a:ext>
            </a:extLst>
          </p:cNvPr>
          <p:cNvSpPr txBox="1"/>
          <p:nvPr/>
        </p:nvSpPr>
        <p:spPr>
          <a:xfrm>
            <a:off x="3116953" y="9004677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>
                <a:latin typeface="A-OTF Shin Maru Go Pro M" panose="020F0300000000000000" pitchFamily="34" charset="-128"/>
                <a:ea typeface="A-OTF Shin Maru Go Pro M" panose="020F0300000000000000" pitchFamily="34" charset="-128"/>
              </a:rPr>
              <a:t>〇〇〇</a:t>
            </a:r>
            <a:endParaRPr kumimoji="1" lang="ja-JP" altLang="en-US" sz="1200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62B1331B-ECE7-A21D-0670-56CC869768AB}"/>
              </a:ext>
            </a:extLst>
          </p:cNvPr>
          <p:cNvSpPr/>
          <p:nvPr/>
        </p:nvSpPr>
        <p:spPr>
          <a:xfrm>
            <a:off x="3181350" y="9041932"/>
            <a:ext cx="507511" cy="1875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A81089F-C6C0-C9EE-442A-827F8080C7E4}"/>
              </a:ext>
            </a:extLst>
          </p:cNvPr>
          <p:cNvSpPr txBox="1"/>
          <p:nvPr/>
        </p:nvSpPr>
        <p:spPr>
          <a:xfrm>
            <a:off x="230051" y="9544964"/>
            <a:ext cx="180738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>
                <a:latin typeface="A-OTF Shin Maru Go Pro L" panose="020F0300000000000000" pitchFamily="34" charset="-128"/>
                <a:ea typeface="A-OTF Shin Maru Go Pro L" panose="020F0300000000000000" pitchFamily="34" charset="-128"/>
              </a:rPr>
              <a:t>①</a:t>
            </a:r>
            <a:r>
              <a:rPr lang="en-US" altLang="ja-JP" sz="800" dirty="0">
                <a:latin typeface="A-OTF Shin Maru Go Pro L" panose="020F0300000000000000" pitchFamily="34" charset="-128"/>
                <a:ea typeface="A-OTF Shin Maru Go Pro L" panose="020F0300000000000000" pitchFamily="34" charset="-128"/>
              </a:rPr>
              <a:t>10:00〜12:00  </a:t>
            </a:r>
            <a:r>
              <a:rPr lang="ja-JP" altLang="en-US" sz="800">
                <a:latin typeface="A-OTF Shin Maru Go Pro L" panose="020F0300000000000000" pitchFamily="34" charset="-128"/>
                <a:ea typeface="A-OTF Shin Maru Go Pro L" panose="020F0300000000000000" pitchFamily="34" charset="-128"/>
              </a:rPr>
              <a:t>②</a:t>
            </a:r>
            <a:r>
              <a:rPr lang="en-US" altLang="ja-JP" sz="800" dirty="0">
                <a:latin typeface="A-OTF Shin Maru Go Pro L" panose="020F0300000000000000" pitchFamily="34" charset="-128"/>
                <a:ea typeface="A-OTF Shin Maru Go Pro L" panose="020F0300000000000000" pitchFamily="34" charset="-128"/>
              </a:rPr>
              <a:t>13:00〜15:30</a:t>
            </a:r>
            <a:endParaRPr lang="ja-JP" altLang="en-US" sz="800">
              <a:latin typeface="A-OTF Shin Maru Go Pro L" panose="020F0300000000000000" pitchFamily="34" charset="-128"/>
              <a:ea typeface="A-OTF Shin Maru Go Pro L" panose="020F0300000000000000" pitchFamily="34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C8713CD-D4C3-A1AB-2318-CF141DF75AD7}"/>
              </a:ext>
            </a:extLst>
          </p:cNvPr>
          <p:cNvSpPr txBox="1"/>
          <p:nvPr/>
        </p:nvSpPr>
        <p:spPr>
          <a:xfrm>
            <a:off x="2076436" y="9544964"/>
            <a:ext cx="180738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>
                <a:latin typeface="A-OTF Shin Maru Go Pro L" panose="020F0300000000000000" pitchFamily="34" charset="-128"/>
                <a:ea typeface="A-OTF Shin Maru Go Pro L" panose="020F0300000000000000" pitchFamily="34" charset="-128"/>
              </a:rPr>
              <a:t>①</a:t>
            </a:r>
            <a:r>
              <a:rPr lang="en-US" altLang="ja-JP" sz="800" dirty="0">
                <a:latin typeface="A-OTF Shin Maru Go Pro L" panose="020F0300000000000000" pitchFamily="34" charset="-128"/>
                <a:ea typeface="A-OTF Shin Maru Go Pro L" panose="020F0300000000000000" pitchFamily="34" charset="-128"/>
              </a:rPr>
              <a:t>10:00〜12:00  </a:t>
            </a:r>
            <a:r>
              <a:rPr lang="ja-JP" altLang="en-US" sz="800">
                <a:latin typeface="A-OTF Shin Maru Go Pro L" panose="020F0300000000000000" pitchFamily="34" charset="-128"/>
                <a:ea typeface="A-OTF Shin Maru Go Pro L" panose="020F0300000000000000" pitchFamily="34" charset="-128"/>
              </a:rPr>
              <a:t>②</a:t>
            </a:r>
            <a:r>
              <a:rPr lang="en-US" altLang="ja-JP" sz="800" dirty="0">
                <a:latin typeface="A-OTF Shin Maru Go Pro L" panose="020F0300000000000000" pitchFamily="34" charset="-128"/>
                <a:ea typeface="A-OTF Shin Maru Go Pro L" panose="020F0300000000000000" pitchFamily="34" charset="-128"/>
              </a:rPr>
              <a:t>13:00〜15:30</a:t>
            </a:r>
            <a:endParaRPr lang="ja-JP" altLang="en-US" sz="800">
              <a:latin typeface="A-OTF Shin Maru Go Pro L" panose="020F0300000000000000" pitchFamily="34" charset="-128"/>
              <a:ea typeface="A-OTF Shin Maru Go Pro L" panose="020F0300000000000000" pitchFamily="34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03962D3-6249-F7CD-6CBF-B3A13930A6A9}"/>
              </a:ext>
            </a:extLst>
          </p:cNvPr>
          <p:cNvSpPr txBox="1"/>
          <p:nvPr/>
        </p:nvSpPr>
        <p:spPr>
          <a:xfrm>
            <a:off x="4374516" y="4845951"/>
            <a:ext cx="3057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>
                <a:solidFill>
                  <a:srgbClr val="6B3905"/>
                </a:solidFill>
                <a:latin typeface="A-OTF Shin Maru Go Pro M" panose="020F0300000000000000" pitchFamily="34" charset="-128"/>
                <a:ea typeface="A-OTF Shin Maru Go Pro M" panose="020F0300000000000000" pitchFamily="34" charset="-128"/>
              </a:rPr>
              <a:t>年中から小学校（低学年まで推奨）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A0A0D8DA-BEE8-3211-A30B-B7EB5902ADEF}"/>
              </a:ext>
            </a:extLst>
          </p:cNvPr>
          <p:cNvSpPr txBox="1"/>
          <p:nvPr/>
        </p:nvSpPr>
        <p:spPr>
          <a:xfrm>
            <a:off x="4297264" y="5057425"/>
            <a:ext cx="18293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>
                <a:solidFill>
                  <a:srgbClr val="683704"/>
                </a:solidFill>
                <a:latin typeface="A-OTF Shin Maru Go Pro M" panose="020F0300000000000000" pitchFamily="34" charset="-128"/>
                <a:ea typeface="A-OTF Shin Maru Go Pro M" panose="020F0300000000000000" pitchFamily="34" charset="-128"/>
              </a:rPr>
              <a:t>（兄弟姉妹での見学</a:t>
            </a:r>
            <a:r>
              <a:rPr kumimoji="1" lang="en-US" altLang="ja-JP" sz="1100" dirty="0">
                <a:solidFill>
                  <a:srgbClr val="683704"/>
                </a:solidFill>
                <a:latin typeface="A-OTF Shin Maru Go Pro M" panose="020F0300000000000000" pitchFamily="34" charset="-128"/>
                <a:ea typeface="A-OTF Shin Maru Go Pro M" panose="020F0300000000000000" pitchFamily="34" charset="-128"/>
              </a:rPr>
              <a:t>OK</a:t>
            </a:r>
            <a:r>
              <a:rPr kumimoji="1" lang="ja-JP" altLang="en-US" sz="1100">
                <a:solidFill>
                  <a:srgbClr val="683704"/>
                </a:solidFill>
                <a:latin typeface="A-OTF Shin Maru Go Pro M" panose="020F0300000000000000" pitchFamily="34" charset="-128"/>
                <a:ea typeface="A-OTF Shin Maru Go Pro M" panose="020F0300000000000000" pitchFamily="34" charset="-128"/>
              </a:rPr>
              <a:t>）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2811F2B-31D6-216C-04D7-E9B52CC54C67}"/>
              </a:ext>
            </a:extLst>
          </p:cNvPr>
          <p:cNvSpPr txBox="1"/>
          <p:nvPr/>
        </p:nvSpPr>
        <p:spPr>
          <a:xfrm>
            <a:off x="4676313" y="8811881"/>
            <a:ext cx="1649811" cy="1769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50">
                <a:solidFill>
                  <a:srgbClr val="683704"/>
                </a:solidFill>
                <a:latin typeface="A-OTF Shin Maru Go Pro M" panose="020F0300000000000000" pitchFamily="34" charset="-128"/>
                <a:ea typeface="A-OTF Shin Maru Go Pro M" panose="020F0300000000000000" pitchFamily="34" charset="-128"/>
              </a:rPr>
              <a:t>★希望日時を選んでお申込み下さい。</a:t>
            </a:r>
            <a:r>
              <a:rPr kumimoji="1" lang="en-US" altLang="ja-JP" sz="550" dirty="0">
                <a:solidFill>
                  <a:srgbClr val="683704"/>
                </a:solidFill>
                <a:latin typeface="A-OTF Shin Maru Go Pro M" panose="020F0300000000000000" pitchFamily="34" charset="-128"/>
                <a:ea typeface="A-OTF Shin Maru Go Pro M" panose="020F0300000000000000" pitchFamily="34" charset="-128"/>
              </a:rPr>
              <a:t>(</a:t>
            </a:r>
            <a:r>
              <a:rPr kumimoji="1" lang="ja-JP" altLang="en-US" sz="550">
                <a:solidFill>
                  <a:srgbClr val="683704"/>
                </a:solidFill>
                <a:latin typeface="A-OTF Shin Maru Go Pro M" panose="020F0300000000000000" pitchFamily="34" charset="-128"/>
                <a:ea typeface="A-OTF Shin Maru Go Pro M" panose="020F0300000000000000" pitchFamily="34" charset="-128"/>
              </a:rPr>
              <a:t>先着順</a:t>
            </a:r>
            <a:r>
              <a:rPr kumimoji="1" lang="en-US" altLang="ja-JP" sz="550" dirty="0">
                <a:solidFill>
                  <a:srgbClr val="683704"/>
                </a:solidFill>
                <a:latin typeface="A-OTF Shin Maru Go Pro M" panose="020F0300000000000000" pitchFamily="34" charset="-128"/>
                <a:ea typeface="A-OTF Shin Maru Go Pro M" panose="020F0300000000000000" pitchFamily="34" charset="-128"/>
              </a:rPr>
              <a:t>)</a:t>
            </a:r>
            <a:endParaRPr kumimoji="1" lang="ja-JP" altLang="en-US" sz="550">
              <a:solidFill>
                <a:srgbClr val="683704"/>
              </a:solidFill>
              <a:latin typeface="A-OTF Shin Maru Go Pro M" panose="020F0300000000000000" pitchFamily="34" charset="-128"/>
              <a:ea typeface="A-OTF Shin Maru Go Pro M" panose="020F0300000000000000" pitchFamily="34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00C04A9F-6831-0283-ECAB-5362D0726DDB}"/>
              </a:ext>
            </a:extLst>
          </p:cNvPr>
          <p:cNvSpPr txBox="1"/>
          <p:nvPr/>
        </p:nvSpPr>
        <p:spPr>
          <a:xfrm>
            <a:off x="3844790" y="9000713"/>
            <a:ext cx="2555508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40">
                <a:solidFill>
                  <a:srgbClr val="683704"/>
                </a:solidFill>
                <a:latin typeface="A-OTF Shin Maru Go Pro M" panose="020F0300000000000000" pitchFamily="34" charset="-128"/>
                <a:ea typeface="A-OTF Shin Maru Go Pro M" panose="020F0300000000000000" pitchFamily="34" charset="-128"/>
              </a:rPr>
              <a:t>下記メールアドレスもしくは</a:t>
            </a:r>
            <a:r>
              <a:rPr kumimoji="1" lang="en-US" altLang="ja-JP" sz="640" dirty="0">
                <a:solidFill>
                  <a:srgbClr val="683704"/>
                </a:solidFill>
                <a:latin typeface="A-OTF Shin Maru Go Pro M" panose="020F0300000000000000" pitchFamily="34" charset="-128"/>
                <a:ea typeface="A-OTF Shin Maru Go Pro M" panose="020F0300000000000000" pitchFamily="34" charset="-128"/>
              </a:rPr>
              <a:t>QR</a:t>
            </a:r>
            <a:r>
              <a:rPr kumimoji="1" lang="ja-JP" altLang="en-US" sz="640">
                <a:solidFill>
                  <a:srgbClr val="683704"/>
                </a:solidFill>
                <a:latin typeface="A-OTF Shin Maru Go Pro M" panose="020F0300000000000000" pitchFamily="34" charset="-128"/>
                <a:ea typeface="A-OTF Shin Maru Go Pro M" panose="020F0300000000000000" pitchFamily="34" charset="-128"/>
              </a:rPr>
              <a:t>コードより、当ホームページの</a:t>
            </a:r>
            <a:endParaRPr kumimoji="1" lang="en-US" altLang="ja-JP" sz="640" dirty="0">
              <a:solidFill>
                <a:srgbClr val="683704"/>
              </a:solidFill>
              <a:latin typeface="A-OTF Shin Maru Go Pro M" panose="020F0300000000000000" pitchFamily="34" charset="-128"/>
              <a:ea typeface="A-OTF Shin Maru Go Pro M" panose="020F0300000000000000" pitchFamily="34" charset="-128"/>
            </a:endParaRPr>
          </a:p>
          <a:p>
            <a:r>
              <a:rPr kumimoji="1" lang="ja-JP" altLang="en-US" sz="640">
                <a:solidFill>
                  <a:srgbClr val="683704"/>
                </a:solidFill>
                <a:latin typeface="A-OTF Shin Maru Go Pro M" panose="020F0300000000000000" pitchFamily="34" charset="-128"/>
                <a:ea typeface="A-OTF Shin Maru Go Pro M" panose="020F0300000000000000" pitchFamily="34" charset="-128"/>
              </a:rPr>
              <a:t>お申込みフォームに必要な事項をご入力の上、お申込み下さい。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D991B4BF-AC1A-46F7-8197-A4E73774C737}"/>
              </a:ext>
            </a:extLst>
          </p:cNvPr>
          <p:cNvSpPr txBox="1"/>
          <p:nvPr/>
        </p:nvSpPr>
        <p:spPr>
          <a:xfrm>
            <a:off x="3943130" y="9248632"/>
            <a:ext cx="2310248" cy="3304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968"/>
              </a:lnSpc>
            </a:pPr>
            <a:r>
              <a:rPr kumimoji="1" lang="ja-JP" altLang="en-US" sz="640">
                <a:solidFill>
                  <a:srgbClr val="683704"/>
                </a:solidFill>
                <a:latin typeface="A-OTF Shin Maru Go Pro M" panose="020F0300000000000000" pitchFamily="34" charset="-128"/>
                <a:ea typeface="A-OTF Shin Maru Go Pro M" panose="020F0300000000000000" pitchFamily="34" charset="-128"/>
              </a:rPr>
              <a:t>①参加希望日、②お名前、③電話番号、④メール、</a:t>
            </a:r>
            <a:endParaRPr kumimoji="1" lang="en-US" altLang="ja-JP" sz="640" dirty="0">
              <a:solidFill>
                <a:srgbClr val="683704"/>
              </a:solidFill>
              <a:latin typeface="A-OTF Shin Maru Go Pro M" panose="020F0300000000000000" pitchFamily="34" charset="-128"/>
              <a:ea typeface="A-OTF Shin Maru Go Pro M" panose="020F0300000000000000" pitchFamily="34" charset="-128"/>
            </a:endParaRPr>
          </a:p>
          <a:p>
            <a:pPr>
              <a:lnSpc>
                <a:spcPts val="968"/>
              </a:lnSpc>
            </a:pPr>
            <a:r>
              <a:rPr kumimoji="1" lang="ja-JP" altLang="en-US" sz="640">
                <a:solidFill>
                  <a:srgbClr val="683704"/>
                </a:solidFill>
                <a:latin typeface="A-OTF Shin Maru Go Pro M" panose="020F0300000000000000" pitchFamily="34" charset="-128"/>
                <a:ea typeface="A-OTF Shin Maru Go Pro M" panose="020F0300000000000000" pitchFamily="34" charset="-128"/>
              </a:rPr>
              <a:t>⑤参加するお子様の名前・年齢・人数をお知らせ下さい。</a:t>
            </a: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A2EA7096-F5BD-EA9F-F891-E5BD4539D674}"/>
              </a:ext>
            </a:extLst>
          </p:cNvPr>
          <p:cNvGrpSpPr/>
          <p:nvPr/>
        </p:nvGrpSpPr>
        <p:grpSpPr>
          <a:xfrm>
            <a:off x="5711614" y="10281045"/>
            <a:ext cx="1759209" cy="217700"/>
            <a:chOff x="5711614" y="10281045"/>
            <a:chExt cx="1759209" cy="217700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5F343F13-A8B3-C3D8-1225-D0465A567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50676" y="10282845"/>
              <a:ext cx="1689100" cy="215900"/>
            </a:xfrm>
            <a:prstGeom prst="rect">
              <a:avLst/>
            </a:prstGeom>
          </p:spPr>
        </p:pic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EF8856F0-1C0D-926D-76C0-DEE4564C721E}"/>
                </a:ext>
              </a:extLst>
            </p:cNvPr>
            <p:cNvSpPr txBox="1"/>
            <p:nvPr/>
          </p:nvSpPr>
          <p:spPr>
            <a:xfrm>
              <a:off x="5711614" y="10281045"/>
              <a:ext cx="175920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750" b="1" dirty="0">
                  <a:highlight>
                    <a:srgbClr val="FEFEFE"/>
                  </a:highlight>
                  <a:latin typeface="+mn-ea"/>
                </a:rPr>
                <a:t>全国版 キッズプログラミング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2426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3707</TotalTime>
  <Words>144</Words>
  <Application>Microsoft Office PowerPoint</Application>
  <PresentationFormat>ユーザー設定</PresentationFormat>
  <Paragraphs>28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A-OTF Shin Maru Go Pro B</vt:lpstr>
      <vt:lpstr>A-OTF Shin Maru Go Pro L</vt:lpstr>
      <vt:lpstr>A-OTF Shin Maru Go Pro M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東條 一聖</dc:creator>
  <cp:lastModifiedBy>松田 人生のミカタ</cp:lastModifiedBy>
  <cp:revision>22</cp:revision>
  <dcterms:created xsi:type="dcterms:W3CDTF">2021-04-16T03:42:13Z</dcterms:created>
  <dcterms:modified xsi:type="dcterms:W3CDTF">2023-06-29T02:22:27Z</dcterms:modified>
</cp:coreProperties>
</file>