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704"/>
    <a:srgbClr val="6B3905"/>
    <a:srgbClr val="5D5B56"/>
    <a:srgbClr val="6A3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/>
    <p:restoredTop sz="96327"/>
  </p:normalViewPr>
  <p:slideViewPr>
    <p:cSldViewPr snapToGrid="0" snapToObjects="1">
      <p:cViewPr varScale="1">
        <p:scale>
          <a:sx n="60" d="100"/>
          <a:sy n="60" d="100"/>
        </p:scale>
        <p:origin x="2160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A1B45-4AA7-8B4A-8740-15F26CC3EAB3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9F431-A2CE-1C42-BF02-B091FB4DD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4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5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07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91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1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1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99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4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6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9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1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702421F1-6FE5-A56A-C740-4B929DA3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4CF825-5CBD-BC35-1CD7-EAC8242EE7C1}"/>
              </a:ext>
            </a:extLst>
          </p:cNvPr>
          <p:cNvSpPr txBox="1"/>
          <p:nvPr/>
        </p:nvSpPr>
        <p:spPr>
          <a:xfrm>
            <a:off x="3935094" y="9513316"/>
            <a:ext cx="200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>
                <a:solidFill>
                  <a:srgbClr val="805022"/>
                </a:solidFill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〇〇〇〇</a:t>
            </a:r>
            <a:r>
              <a:rPr kumimoji="1" lang="ja-JP" altLang="en-US" sz="800">
                <a:solidFill>
                  <a:srgbClr val="805022"/>
                </a:solidFill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〇〇＠〇〇〇〇〇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394B3E-B799-BD78-ED72-4F0E1690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7" y="8765327"/>
            <a:ext cx="3606800" cy="10033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874935-50FD-6F9C-5604-7205F33B8D08}"/>
              </a:ext>
            </a:extLst>
          </p:cNvPr>
          <p:cNvSpPr txBox="1"/>
          <p:nvPr/>
        </p:nvSpPr>
        <p:spPr>
          <a:xfrm>
            <a:off x="859002" y="8745871"/>
            <a:ext cx="3781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会場：〇〇〇〇〇〇〇〇〇〇〇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524874-CBD4-17A2-740B-CFF43B65FB35}"/>
              </a:ext>
            </a:extLst>
          </p:cNvPr>
          <p:cNvSpPr txBox="1"/>
          <p:nvPr/>
        </p:nvSpPr>
        <p:spPr>
          <a:xfrm>
            <a:off x="270998" y="9018472"/>
            <a:ext cx="1552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2023年</a:t>
            </a:r>
            <a:endParaRPr lang="en-US" altLang="ja-JP" sz="1600" dirty="0"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lang="en-US" altLang="ja-JP" sz="2400" dirty="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  </a:t>
            </a:r>
            <a:r>
              <a:rPr lang="ja-JP" altLang="en-US" sz="2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0月</a:t>
            </a:r>
            <a:r>
              <a:rPr lang="ja-JP" altLang="en-US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 </a:t>
            </a:r>
            <a:r>
              <a:rPr lang="ja-JP" altLang="en-US" sz="2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0日</a:t>
            </a:r>
            <a:endParaRPr lang="ja-JP" altLang="en-US"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B22276-7A53-996A-2D48-C54139B0E121}"/>
              </a:ext>
            </a:extLst>
          </p:cNvPr>
          <p:cNvSpPr txBox="1"/>
          <p:nvPr/>
        </p:nvSpPr>
        <p:spPr>
          <a:xfrm>
            <a:off x="1859373" y="8998146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〇〇〇〇〇〇〇〇〇〇〇</a:t>
            </a:r>
            <a:endParaRPr kumimoji="1" lang="ja-JP" altLang="en-US" sz="12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335895-FF7A-2A22-B936-90D4B5F4E580}"/>
              </a:ext>
            </a:extLst>
          </p:cNvPr>
          <p:cNvSpPr txBox="1"/>
          <p:nvPr/>
        </p:nvSpPr>
        <p:spPr>
          <a:xfrm>
            <a:off x="2548447" y="4794730"/>
            <a:ext cx="6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rgbClr val="6B3905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00</a:t>
            </a:r>
            <a:endParaRPr kumimoji="1" lang="ja-JP" altLang="en-US" sz="2400">
              <a:solidFill>
                <a:srgbClr val="6B3905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7FAB43-1BB3-F3C8-DD12-5DAA550A6B51}"/>
              </a:ext>
            </a:extLst>
          </p:cNvPr>
          <p:cNvSpPr txBox="1"/>
          <p:nvPr/>
        </p:nvSpPr>
        <p:spPr>
          <a:xfrm>
            <a:off x="182579" y="10036118"/>
            <a:ext cx="57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5D5B56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主催／〇〇〇〇〇〇〇　お問い合せ／〇〇〇〇〇〇〇　　</a:t>
            </a:r>
            <a:endParaRPr lang="en-US" altLang="ja-JP" sz="1600" dirty="0">
              <a:solidFill>
                <a:srgbClr val="5D5B56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lang="ja-JP" altLang="en-US" sz="1600" dirty="0">
                <a:solidFill>
                  <a:srgbClr val="5D5B56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後援／〇〇〇〇〇〇〇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8C1B007-6938-2F2A-060C-1F2EA8CF6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94" y="10336215"/>
            <a:ext cx="1155700" cy="1397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7A1F61-4D0C-63C2-5375-68ED7A9B8FD6}"/>
              </a:ext>
            </a:extLst>
          </p:cNvPr>
          <p:cNvSpPr txBox="1"/>
          <p:nvPr/>
        </p:nvSpPr>
        <p:spPr>
          <a:xfrm>
            <a:off x="936645" y="5222730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6B3905"/>
                </a:solidFill>
                <a:latin typeface="A-OTF Shin Maru Go Pro B" panose="020F0300000000000000" pitchFamily="34" charset="-128"/>
                <a:ea typeface="A-OTF Shin Maru Go Pro B" panose="020F0300000000000000" pitchFamily="34" charset="-128"/>
              </a:rPr>
              <a:t>えんぴつ、消しゴム、のりはさみ</a:t>
            </a:r>
            <a:endParaRPr kumimoji="1" lang="ja-JP" altLang="en-US" sz="1400" b="1">
              <a:solidFill>
                <a:srgbClr val="6B3905"/>
              </a:solidFill>
              <a:latin typeface="A-OTF Shin Maru Go Pro B" panose="020F0300000000000000" pitchFamily="34" charset="-128"/>
              <a:ea typeface="A-OTF Shin Maru Go Pro B" panose="020F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5CB16E-2830-22E2-7179-8CB6C9F01A26}"/>
              </a:ext>
            </a:extLst>
          </p:cNvPr>
          <p:cNvSpPr txBox="1"/>
          <p:nvPr/>
        </p:nvSpPr>
        <p:spPr>
          <a:xfrm>
            <a:off x="4494412" y="10488229"/>
            <a:ext cx="30652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https://www.mamalabo-programming.com/program_school/</a:t>
            </a:r>
            <a:endParaRPr kumimoji="1" lang="ja-JP" altLang="en-US" sz="800" dirty="0">
              <a:latin typeface="A-OTF Shin Maru Go Pro L" panose="020F0300000000000000" pitchFamily="34" charset="-128"/>
              <a:ea typeface="A-OTF Shin Maru Go Pro L" panose="020F03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431DD5-9DAF-1CD9-E9C0-D5D87D100A9A}"/>
              </a:ext>
            </a:extLst>
          </p:cNvPr>
          <p:cNvSpPr txBox="1"/>
          <p:nvPr/>
        </p:nvSpPr>
        <p:spPr>
          <a:xfrm>
            <a:off x="2060316" y="9190915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kumimoji="1"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10:00〜12:00</a:t>
            </a:r>
          </a:p>
          <a:p>
            <a:r>
              <a:rPr kumimoji="1"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②</a:t>
            </a:r>
            <a:r>
              <a:rPr kumimoji="1"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13:30〜15:30</a:t>
            </a:r>
            <a:endParaRPr kumimoji="1" lang="ja-JP" altLang="en-US" sz="1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F151B1CF-759B-F065-5C8C-8C860491702B}"/>
              </a:ext>
            </a:extLst>
          </p:cNvPr>
          <p:cNvSpPr/>
          <p:nvPr/>
        </p:nvSpPr>
        <p:spPr>
          <a:xfrm>
            <a:off x="1696145" y="9312556"/>
            <a:ext cx="332806" cy="332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7D2F8C0-3722-37A4-59CA-7AECB1BE9CD3}"/>
              </a:ext>
            </a:extLst>
          </p:cNvPr>
          <p:cNvSpPr txBox="1"/>
          <p:nvPr/>
        </p:nvSpPr>
        <p:spPr>
          <a:xfrm>
            <a:off x="1660783" y="9269193"/>
            <a:ext cx="2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CA32C3-5B1C-9862-81C2-7D7753C9EF41}"/>
              </a:ext>
            </a:extLst>
          </p:cNvPr>
          <p:cNvSpPr txBox="1"/>
          <p:nvPr/>
        </p:nvSpPr>
        <p:spPr>
          <a:xfrm>
            <a:off x="4374516" y="4845951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6B3905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年中から小学校（低学年まで推奨）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8D69EB-4B18-6BF6-B2CE-68C16D5E4C50}"/>
              </a:ext>
            </a:extLst>
          </p:cNvPr>
          <p:cNvSpPr txBox="1"/>
          <p:nvPr/>
        </p:nvSpPr>
        <p:spPr>
          <a:xfrm>
            <a:off x="4297264" y="5057425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（兄弟姉妹での見学</a:t>
            </a:r>
            <a:r>
              <a:rPr kumimoji="1" lang="en-US" altLang="ja-JP" sz="110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OK</a:t>
            </a:r>
            <a:r>
              <a:rPr kumimoji="1" lang="ja-JP" altLang="en-US" sz="110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D52683-C5FA-AAE7-9C0C-E6CAD876F840}"/>
              </a:ext>
            </a:extLst>
          </p:cNvPr>
          <p:cNvSpPr txBox="1"/>
          <p:nvPr/>
        </p:nvSpPr>
        <p:spPr>
          <a:xfrm>
            <a:off x="4676313" y="8811881"/>
            <a:ext cx="1649811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5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★希望日時を選んでお申込み下さい。</a:t>
            </a:r>
            <a:r>
              <a:rPr kumimoji="1" lang="en-US" altLang="ja-JP" sz="55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(</a:t>
            </a:r>
            <a:r>
              <a:rPr kumimoji="1" lang="ja-JP" altLang="en-US" sz="55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先着順</a:t>
            </a:r>
            <a:r>
              <a:rPr kumimoji="1" lang="en-US" altLang="ja-JP" sz="55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)</a:t>
            </a:r>
            <a:endParaRPr kumimoji="1" lang="ja-JP" altLang="en-US" sz="550">
              <a:solidFill>
                <a:srgbClr val="683704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1494C2-9769-5358-3839-341408C2E957}"/>
              </a:ext>
            </a:extLst>
          </p:cNvPr>
          <p:cNvSpPr txBox="1"/>
          <p:nvPr/>
        </p:nvSpPr>
        <p:spPr>
          <a:xfrm>
            <a:off x="3844790" y="9000713"/>
            <a:ext cx="255550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下記メールアドレスもしくは</a:t>
            </a:r>
            <a:r>
              <a:rPr kumimoji="1" lang="en-US" altLang="ja-JP" sz="64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QR</a:t>
            </a:r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コードより、当ホームページの</a:t>
            </a:r>
            <a:endParaRPr kumimoji="1" lang="en-US" altLang="ja-JP" sz="640" dirty="0">
              <a:solidFill>
                <a:srgbClr val="683704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お申込みフォームに必要な事項をご入力の上、お申込み下さい。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1E8C5E-8C04-14A2-8A95-30B91CBE3C28}"/>
              </a:ext>
            </a:extLst>
          </p:cNvPr>
          <p:cNvSpPr txBox="1"/>
          <p:nvPr/>
        </p:nvSpPr>
        <p:spPr>
          <a:xfrm>
            <a:off x="3943130" y="9248632"/>
            <a:ext cx="2310248" cy="330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68"/>
              </a:lnSpc>
            </a:pPr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①参加希望日、②お名前、③電話番号、④メール、</a:t>
            </a:r>
            <a:endParaRPr kumimoji="1" lang="en-US" altLang="ja-JP" sz="640" dirty="0">
              <a:solidFill>
                <a:srgbClr val="683704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pPr>
              <a:lnSpc>
                <a:spcPts val="968"/>
              </a:lnSpc>
            </a:pPr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⑤参加するお子様の名前・年齢・人数をお知らせ下さい。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BFC17FC-BE26-AF6E-C1F3-0E6484204712}"/>
              </a:ext>
            </a:extLst>
          </p:cNvPr>
          <p:cNvGrpSpPr/>
          <p:nvPr/>
        </p:nvGrpSpPr>
        <p:grpSpPr>
          <a:xfrm>
            <a:off x="5749173" y="10297215"/>
            <a:ext cx="1759209" cy="217700"/>
            <a:chOff x="5711614" y="10281045"/>
            <a:chExt cx="1759209" cy="2177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E09BF5A-64EB-5701-0FB5-E49C6AF64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0676" y="10282845"/>
              <a:ext cx="1689100" cy="215900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2576FBC-BD83-B9E7-7887-D208CFD4C070}"/>
                </a:ext>
              </a:extLst>
            </p:cNvPr>
            <p:cNvSpPr txBox="1"/>
            <p:nvPr/>
          </p:nvSpPr>
          <p:spPr>
            <a:xfrm>
              <a:off x="5711614" y="10281045"/>
              <a:ext cx="17592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50" b="1" dirty="0">
                  <a:highlight>
                    <a:srgbClr val="FEFEFE"/>
                  </a:highlight>
                  <a:latin typeface="+mn-ea"/>
                </a:rPr>
                <a:t>全国版 キッズプログラミング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42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3430</TotalTime>
  <Words>127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Shin Maru Go Pro B</vt:lpstr>
      <vt:lpstr>A-OTF Shin Maru Go Pro L</vt:lpstr>
      <vt:lpstr>A-OTF Shin Maru Go Pro M</vt:lpstr>
      <vt:lpstr>HGMaruGothicMPRO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東條 一聖</dc:creator>
  <cp:lastModifiedBy>松田 人生のミカタ</cp:lastModifiedBy>
  <cp:revision>21</cp:revision>
  <dcterms:created xsi:type="dcterms:W3CDTF">2021-04-16T03:42:13Z</dcterms:created>
  <dcterms:modified xsi:type="dcterms:W3CDTF">2023-06-29T02:24:05Z</dcterms:modified>
</cp:coreProperties>
</file>