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3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0"/>
    <p:restoredTop sz="96327"/>
  </p:normalViewPr>
  <p:slideViewPr>
    <p:cSldViewPr snapToGrid="0" snapToObjects="1">
      <p:cViewPr>
        <p:scale>
          <a:sx n="205" d="100"/>
          <a:sy n="205" d="100"/>
        </p:scale>
        <p:origin x="-2940" y="-9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A1B45-4AA7-8B4A-8740-15F26CC3EAB3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9F431-A2CE-1C42-BF02-B091FB4DD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54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97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0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81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53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27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80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9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38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37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45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29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F1049-A127-E24E-91BA-CB53A5F850D0}" type="datetimeFigureOut">
              <a:rPr kumimoji="1" lang="ja-JP" altLang="en-US" smtClean="0"/>
              <a:t>2022/6/12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6C524-C087-8F42-9C7D-90B717B4FE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24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テキスト&#10;&#10;自動的に生成された説明">
            <a:extLst>
              <a:ext uri="{FF2B5EF4-FFF2-40B4-BE49-F238E27FC236}">
                <a16:creationId xmlns:a16="http://schemas.microsoft.com/office/drawing/2014/main" id="{929787C2-A303-DC42-A8B1-758789D1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5556"/>
            <a:ext cx="7556500" cy="106807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37F85A-9663-6341-9C08-326F314B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1" y="8796791"/>
            <a:ext cx="3584890" cy="95150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DBC623-4979-D448-8D8F-A36F23254B4B}"/>
              </a:ext>
            </a:extLst>
          </p:cNvPr>
          <p:cNvSpPr/>
          <p:nvPr/>
        </p:nvSpPr>
        <p:spPr>
          <a:xfrm>
            <a:off x="193924" y="8753383"/>
            <a:ext cx="1872532" cy="29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56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会場：〇〇〇〇〇〇〇〇〇〇〇〇〇</a:t>
            </a:r>
            <a:endParaRPr lang="en-US" altLang="ja-JP" sz="756" b="1" dirty="0">
              <a:solidFill>
                <a:schemeClr val="bg1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pPr algn="ctr"/>
            <a:r>
              <a:rPr lang="ja-JP" altLang="en-US" sz="540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〇〇〇〇〇〇〇〇〇〇〇〇〇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040DD71-0FB6-E646-813C-5422B19949AF}"/>
              </a:ext>
            </a:extLst>
          </p:cNvPr>
          <p:cNvSpPr/>
          <p:nvPr/>
        </p:nvSpPr>
        <p:spPr>
          <a:xfrm>
            <a:off x="1933958" y="8753895"/>
            <a:ext cx="1872532" cy="29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56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会場：〇〇〇〇〇〇〇〇〇〇〇〇〇</a:t>
            </a:r>
            <a:endParaRPr lang="en-US" altLang="ja-JP" sz="756" b="1" dirty="0">
              <a:solidFill>
                <a:schemeClr val="bg1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pPr algn="ctr"/>
            <a:r>
              <a:rPr lang="ja-JP" altLang="en-US" sz="540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〇〇〇〇〇〇〇〇〇〇〇〇〇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93A0D41-2AA7-B44E-9BF2-D44D1AC23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61" y="9603855"/>
            <a:ext cx="3406647" cy="11837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5B90839-C640-D746-A48A-EE4D59250781}"/>
              </a:ext>
            </a:extLst>
          </p:cNvPr>
          <p:cNvSpPr/>
          <p:nvPr/>
        </p:nvSpPr>
        <p:spPr>
          <a:xfrm>
            <a:off x="178447" y="8990968"/>
            <a:ext cx="1650346" cy="623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87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202</a:t>
            </a:r>
            <a:r>
              <a:rPr lang="en-US" altLang="ja-JP" sz="118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</a:t>
            </a:r>
            <a:r>
              <a:rPr lang="ja-JP" altLang="en-US" sz="1187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年</a:t>
            </a:r>
          </a:p>
          <a:p>
            <a:r>
              <a:rPr lang="en-US" altLang="ja-JP" sz="226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00</a:t>
            </a:r>
            <a:r>
              <a:rPr lang="ja-JP" altLang="en-US" sz="2115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月</a:t>
            </a:r>
            <a:r>
              <a:rPr lang="en-US" altLang="ja-JP" sz="226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00</a:t>
            </a:r>
            <a:r>
              <a:rPr lang="ja-JP" altLang="en-US" sz="2115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日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B55EDEE-7B8E-F444-BB27-2B70D77F7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213" y="9284801"/>
            <a:ext cx="263718" cy="25517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90A002-CD6D-D245-893C-DBF0F5C9E249}"/>
              </a:ext>
            </a:extLst>
          </p:cNvPr>
          <p:cNvSpPr/>
          <p:nvPr/>
        </p:nvSpPr>
        <p:spPr>
          <a:xfrm>
            <a:off x="1619482" y="9229083"/>
            <a:ext cx="391302" cy="32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511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土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B6A6D49-C6DB-9147-A644-B8AF285B0B8B}"/>
              </a:ext>
            </a:extLst>
          </p:cNvPr>
          <p:cNvSpPr/>
          <p:nvPr/>
        </p:nvSpPr>
        <p:spPr>
          <a:xfrm>
            <a:off x="1967008" y="9002669"/>
            <a:ext cx="1650346" cy="623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87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202</a:t>
            </a:r>
            <a:r>
              <a:rPr lang="en-US" altLang="ja-JP" sz="118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</a:t>
            </a:r>
            <a:r>
              <a:rPr lang="ja-JP" altLang="en-US" sz="1187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年</a:t>
            </a:r>
          </a:p>
          <a:p>
            <a:r>
              <a:rPr lang="en-US" altLang="ja-JP" sz="226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00</a:t>
            </a:r>
            <a:r>
              <a:rPr lang="ja-JP" altLang="en-US" sz="2115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月</a:t>
            </a:r>
            <a:r>
              <a:rPr lang="en-US" altLang="ja-JP" sz="2267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00</a:t>
            </a:r>
            <a:r>
              <a:rPr lang="ja-JP" altLang="en-US" sz="2115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8EF199A-1E86-1F47-9024-10DF33534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500" y="9284801"/>
            <a:ext cx="263718" cy="25517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DB7E2F4-FE6C-EB43-8FCA-D9E38AD1371C}"/>
              </a:ext>
            </a:extLst>
          </p:cNvPr>
          <p:cNvSpPr/>
          <p:nvPr/>
        </p:nvSpPr>
        <p:spPr>
          <a:xfrm>
            <a:off x="3408043" y="9221521"/>
            <a:ext cx="391302" cy="32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511" b="1">
                <a:solidFill>
                  <a:schemeClr val="bg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土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7C303B-C157-094D-98DF-669EB2DB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673" y="8845807"/>
            <a:ext cx="812800" cy="1651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849AA5B-94A3-A148-801A-8061772F4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80" y="4858329"/>
            <a:ext cx="622300" cy="2667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674D104-81CE-064E-9CB8-EE9547C84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825" y="4858329"/>
            <a:ext cx="431800" cy="2667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A8883AC-8C6A-BA43-9CC6-4CA56B5D2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80" y="5271042"/>
            <a:ext cx="622300" cy="2667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B960FA6-444A-8948-87D0-BCC68DAB7BD7}"/>
              </a:ext>
            </a:extLst>
          </p:cNvPr>
          <p:cNvSpPr txBox="1"/>
          <p:nvPr/>
        </p:nvSpPr>
        <p:spPr>
          <a:xfrm>
            <a:off x="33757" y="10079751"/>
            <a:ext cx="7342429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主催：ママラボ  ○○  　担当：△△　お問い合せ：</a:t>
            </a:r>
            <a:r>
              <a:rPr kumimoji="1" lang="en-US" altLang="ja-JP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XXX</a:t>
            </a:r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－</a:t>
            </a:r>
            <a:r>
              <a:rPr kumimoji="1" lang="en-US" altLang="ja-JP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XXX</a:t>
            </a:r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Ｘ－</a:t>
            </a:r>
            <a:r>
              <a:rPr kumimoji="1" lang="en-US" altLang="ja-JP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XXXX</a:t>
            </a:r>
            <a:br>
              <a:rPr kumimoji="1" lang="en-US" altLang="ja-JP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</a:br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後援：○○市・ ○○市教育委員会　 一般社団法人 ママと子どもの子育てラボ　推奨 　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C0AF42-77AE-9B43-BCDF-1E4DE8262273}"/>
              </a:ext>
            </a:extLst>
          </p:cNvPr>
          <p:cNvSpPr txBox="1"/>
          <p:nvPr/>
        </p:nvSpPr>
        <p:spPr>
          <a:xfrm>
            <a:off x="929085" y="4713593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無料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A696730-971F-A247-8293-7371E62BA330}"/>
              </a:ext>
            </a:extLst>
          </p:cNvPr>
          <p:cNvSpPr txBox="1"/>
          <p:nvPr/>
        </p:nvSpPr>
        <p:spPr>
          <a:xfrm>
            <a:off x="2224213" y="4713142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先着</a:t>
            </a:r>
            <a:r>
              <a:rPr kumimoji="1" lang="en-US" altLang="ja-JP" sz="24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10</a:t>
            </a:r>
            <a:r>
              <a:rPr kumimoji="1" lang="ja-JP" altLang="en-US" b="1">
                <a:latin typeface="HGMaruGothicMPRO" panose="020F0600000000000000" pitchFamily="34" charset="-128"/>
                <a:ea typeface="HGMaruGothicMPRO" panose="020F0600000000000000" pitchFamily="34" charset="-128"/>
              </a:rPr>
              <a:t>組限定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0953A7-EE66-C241-9D5B-0F988F7FAC68}"/>
              </a:ext>
            </a:extLst>
          </p:cNvPr>
          <p:cNvSpPr txBox="1"/>
          <p:nvPr/>
        </p:nvSpPr>
        <p:spPr>
          <a:xfrm>
            <a:off x="1003620" y="5267274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えんぴつ</a:t>
            </a:r>
            <a:r>
              <a:rPr kumimoji="1" lang="en-US" altLang="ja-JP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､</a:t>
            </a:r>
            <a:r>
              <a:rPr kumimoji="1" lang="ja-JP" altLang="en-US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消しゴム</a:t>
            </a:r>
            <a:r>
              <a:rPr kumimoji="1" lang="en-US" altLang="ja-JP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､</a:t>
            </a:r>
            <a:r>
              <a:rPr kumimoji="1" lang="ja-JP" altLang="en-US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のり</a:t>
            </a:r>
            <a:r>
              <a:rPr kumimoji="1" lang="en-US" altLang="ja-JP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､</a:t>
            </a:r>
            <a:r>
              <a:rPr kumimoji="1" lang="ja-JP" altLang="en-US" sz="12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はさみ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FD1201C-BF7B-AA4D-8BFC-B57DCBD91F96}"/>
              </a:ext>
            </a:extLst>
          </p:cNvPr>
          <p:cNvSpPr txBox="1"/>
          <p:nvPr/>
        </p:nvSpPr>
        <p:spPr>
          <a:xfrm>
            <a:off x="2112170" y="5083833"/>
            <a:ext cx="1915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>
                <a:latin typeface="HGMaruGothicMPRO" panose="020F0600000000000000" pitchFamily="34" charset="-128"/>
                <a:ea typeface="HGMaruGothicMPRO" panose="020F0600000000000000" pitchFamily="34" charset="-128"/>
              </a:rPr>
              <a:t>（定員になり次第締め切ります）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95B3506-4F24-C54D-83DE-9D83E24070DD}"/>
              </a:ext>
            </a:extLst>
          </p:cNvPr>
          <p:cNvSpPr txBox="1"/>
          <p:nvPr/>
        </p:nvSpPr>
        <p:spPr>
          <a:xfrm>
            <a:off x="3935628" y="4825563"/>
            <a:ext cx="3619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対象／年中から小学生（低学年まで推薦）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8B785DA-6BAF-9844-B423-53DC004681CD}"/>
              </a:ext>
            </a:extLst>
          </p:cNvPr>
          <p:cNvSpPr txBox="1"/>
          <p:nvPr/>
        </p:nvSpPr>
        <p:spPr>
          <a:xfrm>
            <a:off x="3867854" y="9244367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①参加希望日　②お名前　③電話番号　④メールアドレス</a:t>
            </a:r>
          </a:p>
          <a:p>
            <a:r>
              <a:rPr kumimoji="1" lang="ja-JP" altLang="en-US" sz="7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⑤参加するお子様の名前・年齢をお知らせ下さい。</a:t>
            </a:r>
          </a:p>
          <a:p>
            <a:r>
              <a:rPr kumimoji="1" lang="ja-JP" altLang="en-US" sz="7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●</a:t>
            </a:r>
            <a:r>
              <a:rPr kumimoji="1" lang="ja-JP" altLang="en-US" sz="700" b="1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主催者 問い合わせメールアドレス</a:t>
            </a:r>
            <a:br>
              <a:rPr kumimoji="1" lang="en-US" altLang="ja-JP" sz="7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</a:br>
            <a:r>
              <a:rPr kumimoji="1" lang="ja-JP" altLang="en-US" sz="7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　✉：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10BBF89-FAA5-C748-819C-65BAC74EC638}"/>
              </a:ext>
            </a:extLst>
          </p:cNvPr>
          <p:cNvSpPr txBox="1"/>
          <p:nvPr/>
        </p:nvSpPr>
        <p:spPr>
          <a:xfrm>
            <a:off x="4395208" y="5052785"/>
            <a:ext cx="1688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（ご兄弟での見学</a:t>
            </a:r>
            <a:r>
              <a:rPr kumimoji="1" lang="en-US" altLang="ja-JP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OK</a:t>
            </a:r>
            <a:r>
              <a:rPr kumimoji="1" lang="ja-JP" alt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7C3622D-2E0B-F745-9741-13A8F0F2516D}"/>
              </a:ext>
            </a:extLst>
          </p:cNvPr>
          <p:cNvSpPr txBox="1"/>
          <p:nvPr/>
        </p:nvSpPr>
        <p:spPr>
          <a:xfrm>
            <a:off x="4725755" y="8816724"/>
            <a:ext cx="261454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>
                <a:latin typeface="HGMaruGothicMPRO" panose="020F0600000000000000" pitchFamily="34" charset="-128"/>
                <a:ea typeface="HGMaruGothicMPRO" panose="020F0600000000000000" pitchFamily="34" charset="-128"/>
              </a:rPr>
              <a:t>★希望日時を選んでお申込み下さい。（先着順）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99CE17A-960B-5240-98E1-B5071C1D99F9}"/>
              </a:ext>
            </a:extLst>
          </p:cNvPr>
          <p:cNvSpPr txBox="1"/>
          <p:nvPr/>
        </p:nvSpPr>
        <p:spPr>
          <a:xfrm>
            <a:off x="3867679" y="9024745"/>
            <a:ext cx="37811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>
                <a:latin typeface="HGMaruGothicMPRO" panose="020F0600000000000000" pitchFamily="34" charset="-128"/>
                <a:ea typeface="HGMaruGothicMPRO" panose="020F0600000000000000" pitchFamily="34" charset="-128"/>
              </a:rPr>
              <a:t>下記メールアドレスもしくはQRコードより、当ホームページの</a:t>
            </a:r>
          </a:p>
          <a:p>
            <a:r>
              <a:rPr lang="ja-JP" altLang="en-US" sz="600">
                <a:latin typeface="HGMaruGothicMPRO" panose="020F0600000000000000" pitchFamily="34" charset="-128"/>
                <a:ea typeface="HGMaruGothicMPRO" panose="020F0600000000000000" pitchFamily="34" charset="-128"/>
              </a:rPr>
              <a:t>お申込みフォームに必要事項をご入力の上、お申込み下さい。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2EABB718-7770-7443-937F-8CE7D97EE9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3319" y="8923329"/>
            <a:ext cx="254000" cy="723900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D029F4F-5285-A342-BF03-8A2E48D8230E}"/>
              </a:ext>
            </a:extLst>
          </p:cNvPr>
          <p:cNvSpPr txBox="1"/>
          <p:nvPr/>
        </p:nvSpPr>
        <p:spPr>
          <a:xfrm>
            <a:off x="7035987" y="8929820"/>
            <a:ext cx="304314" cy="1065619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kumimoji="1" lang="ja-JP" altLang="en-US" sz="800" b="1">
                <a:solidFill>
                  <a:srgbClr val="693A06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申込用</a:t>
            </a:r>
            <a:r>
              <a:rPr kumimoji="1" lang="en-US" altLang="ja-JP" sz="800" b="1" dirty="0">
                <a:solidFill>
                  <a:srgbClr val="693A06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QR</a:t>
            </a:r>
            <a:endParaRPr kumimoji="1" lang="ja-JP" altLang="en-US" sz="800" b="1">
              <a:solidFill>
                <a:srgbClr val="693A06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C09FB78-02D1-8B42-87BC-E7B4162F7C2D}"/>
              </a:ext>
            </a:extLst>
          </p:cNvPr>
          <p:cNvSpPr txBox="1"/>
          <p:nvPr/>
        </p:nvSpPr>
        <p:spPr>
          <a:xfrm>
            <a:off x="4028079" y="5306910"/>
            <a:ext cx="34419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※</a:t>
            </a:r>
            <a:r>
              <a:rPr kumimoji="1" lang="ja-JP" altLang="en-US" sz="900">
                <a:latin typeface="HGMaruGothicMPRO" panose="020F0600000000000000" pitchFamily="34" charset="-128"/>
                <a:ea typeface="HGMaruGothicMPRO" panose="020F0600000000000000" pitchFamily="34" charset="-128"/>
              </a:rPr>
              <a:t>必ず親子でご参加下さい。</a:t>
            </a:r>
            <a:r>
              <a:rPr kumimoji="1" lang="en-US" altLang="ja-JP" sz="9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※</a:t>
            </a:r>
            <a:r>
              <a:rPr kumimoji="1" lang="ja-JP" altLang="en-US" sz="900">
                <a:latin typeface="HGMaruGothicMPRO" panose="020F0600000000000000" pitchFamily="34" charset="-128"/>
                <a:ea typeface="HGMaruGothicMPRO" panose="020F0600000000000000" pitchFamily="34" charset="-128"/>
              </a:rPr>
              <a:t>お一人様一回限りとなります。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C15B103-063E-4370-A7EF-AE5381EF66D7}"/>
              </a:ext>
            </a:extLst>
          </p:cNvPr>
          <p:cNvSpPr txBox="1"/>
          <p:nvPr/>
        </p:nvSpPr>
        <p:spPr>
          <a:xfrm>
            <a:off x="-2466014" y="5794288"/>
            <a:ext cx="1994574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〇編集可能箇所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●参加概要・予約組数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>
                <a:solidFill>
                  <a:srgbClr val="FF0000"/>
                </a:solidFill>
              </a:rPr>
              <a:t>●会場・日程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●申込方法・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QR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コード</a:t>
            </a:r>
            <a:br>
              <a:rPr kumimoji="1" lang="en-US" altLang="ja-JP" sz="1400" b="1" dirty="0">
                <a:solidFill>
                  <a:srgbClr val="FF0000"/>
                </a:solidFill>
              </a:rPr>
            </a:br>
            <a:br>
              <a:rPr kumimoji="1" lang="en-US" altLang="ja-JP" sz="1400" b="1" dirty="0">
                <a:solidFill>
                  <a:srgbClr val="FF0000"/>
                </a:solidFill>
              </a:rPr>
            </a:br>
            <a:r>
              <a:rPr kumimoji="1" lang="ja-JP" altLang="en-US" sz="1400" b="1" dirty="0">
                <a:solidFill>
                  <a:srgbClr val="FF0000"/>
                </a:solidFill>
              </a:rPr>
              <a:t>●主催者概要・後援表記</a:t>
            </a:r>
            <a:br>
              <a:rPr kumimoji="1" lang="en-US" altLang="ja-JP" sz="1400" b="1" dirty="0">
                <a:solidFill>
                  <a:srgbClr val="FF0000"/>
                </a:solidFill>
              </a:rPr>
            </a:br>
            <a:br>
              <a:rPr kumimoji="1" lang="en-US" altLang="ja-JP" sz="1400" b="1" dirty="0">
                <a:solidFill>
                  <a:srgbClr val="FF0000"/>
                </a:solidFill>
              </a:rPr>
            </a:br>
            <a:r>
              <a:rPr kumimoji="1" lang="ja-JP" altLang="en-US" sz="1400" b="1" dirty="0">
                <a:solidFill>
                  <a:srgbClr val="FF0000"/>
                </a:solidFill>
              </a:rPr>
              <a:t>●検索ワード 表記</a:t>
            </a: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3B4C2E82-1360-3CB8-3EEA-43A474305320}"/>
              </a:ext>
            </a:extLst>
          </p:cNvPr>
          <p:cNvGrpSpPr/>
          <p:nvPr/>
        </p:nvGrpSpPr>
        <p:grpSpPr>
          <a:xfrm>
            <a:off x="4952326" y="10104990"/>
            <a:ext cx="2572204" cy="447023"/>
            <a:chOff x="9522602" y="8773234"/>
            <a:chExt cx="1882287" cy="316700"/>
          </a:xfrm>
        </p:grpSpPr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6772FB51-02C1-422E-E21A-576A3DC0B0B1}"/>
                </a:ext>
              </a:extLst>
            </p:cNvPr>
            <p:cNvSpPr/>
            <p:nvPr/>
          </p:nvSpPr>
          <p:spPr>
            <a:xfrm>
              <a:off x="9522602" y="8796363"/>
              <a:ext cx="1195739" cy="180657"/>
            </a:xfrm>
            <a:custGeom>
              <a:avLst/>
              <a:gdLst>
                <a:gd name="connsiteX0" fmla="*/ 1165963 w 1195739"/>
                <a:gd name="connsiteY0" fmla="*/ 0 h 180657"/>
                <a:gd name="connsiteX1" fmla="*/ 1195739 w 1195739"/>
                <a:gd name="connsiteY1" fmla="*/ 0 h 180657"/>
                <a:gd name="connsiteX2" fmla="*/ 1195739 w 1195739"/>
                <a:gd name="connsiteY2" fmla="*/ 180657 h 180657"/>
                <a:gd name="connsiteX3" fmla="*/ 1165963 w 1195739"/>
                <a:gd name="connsiteY3" fmla="*/ 180657 h 180657"/>
                <a:gd name="connsiteX4" fmla="*/ 29776 w 1195739"/>
                <a:gd name="connsiteY4" fmla="*/ 180657 h 180657"/>
                <a:gd name="connsiteX5" fmla="*/ 0 w 1195739"/>
                <a:gd name="connsiteY5" fmla="*/ 180657 h 180657"/>
                <a:gd name="connsiteX6" fmla="*/ 0 w 1195739"/>
                <a:gd name="connsiteY6" fmla="*/ 0 h 180657"/>
                <a:gd name="connsiteX7" fmla="*/ 29776 w 1195739"/>
                <a:gd name="connsiteY7" fmla="*/ 0 h 18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739" h="180657">
                  <a:moveTo>
                    <a:pt x="1165963" y="0"/>
                  </a:moveTo>
                  <a:cubicBezTo>
                    <a:pt x="1182408" y="0"/>
                    <a:pt x="1195739" y="0"/>
                    <a:pt x="1195739" y="0"/>
                  </a:cubicBezTo>
                  <a:lnTo>
                    <a:pt x="1195739" y="180657"/>
                  </a:lnTo>
                  <a:cubicBezTo>
                    <a:pt x="1195739" y="180657"/>
                    <a:pt x="1182408" y="180657"/>
                    <a:pt x="1165963" y="180657"/>
                  </a:cubicBezTo>
                  <a:lnTo>
                    <a:pt x="29776" y="180657"/>
                  </a:lnTo>
                  <a:cubicBezTo>
                    <a:pt x="13331" y="180657"/>
                    <a:pt x="0" y="180657"/>
                    <a:pt x="0" y="180657"/>
                  </a:cubicBezTo>
                  <a:lnTo>
                    <a:pt x="0" y="0"/>
                  </a:lnTo>
                  <a:cubicBezTo>
                    <a:pt x="0" y="0"/>
                    <a:pt x="13331" y="0"/>
                    <a:pt x="29776" y="0"/>
                  </a:cubicBezTo>
                  <a:close/>
                </a:path>
              </a:pathLst>
            </a:custGeom>
            <a:solidFill>
              <a:srgbClr val="727171"/>
            </a:solidFill>
            <a:ln w="17849" cap="flat">
              <a:solidFill>
                <a:srgbClr val="72717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B66E9E13-5537-97D9-459A-64699682B822}"/>
                </a:ext>
              </a:extLst>
            </p:cNvPr>
            <p:cNvSpPr/>
            <p:nvPr/>
          </p:nvSpPr>
          <p:spPr>
            <a:xfrm>
              <a:off x="11286356" y="8825524"/>
              <a:ext cx="63057" cy="81564"/>
            </a:xfrm>
            <a:custGeom>
              <a:avLst/>
              <a:gdLst>
                <a:gd name="connsiteX0" fmla="*/ 22195 w 63057"/>
                <a:gd name="connsiteY0" fmla="*/ 81564 h 81564"/>
                <a:gd name="connsiteX1" fmla="*/ 0 w 63057"/>
                <a:gd name="connsiteY1" fmla="*/ 70501 h 81564"/>
                <a:gd name="connsiteX2" fmla="*/ 26065 w 63057"/>
                <a:gd name="connsiteY2" fmla="*/ 0 h 81564"/>
                <a:gd name="connsiteX3" fmla="*/ 63057 w 63057"/>
                <a:gd name="connsiteY3" fmla="*/ 18530 h 81564"/>
                <a:gd name="connsiteX4" fmla="*/ 22195 w 63057"/>
                <a:gd name="connsiteY4" fmla="*/ 81564 h 8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57" h="81564">
                  <a:moveTo>
                    <a:pt x="22195" y="81564"/>
                  </a:moveTo>
                  <a:lnTo>
                    <a:pt x="0" y="70501"/>
                  </a:lnTo>
                  <a:lnTo>
                    <a:pt x="26065" y="0"/>
                  </a:lnTo>
                  <a:lnTo>
                    <a:pt x="63057" y="18530"/>
                  </a:lnTo>
                  <a:lnTo>
                    <a:pt x="22195" y="81564"/>
                  </a:lnTo>
                  <a:close/>
                </a:path>
              </a:pathLst>
            </a:custGeom>
            <a:solidFill>
              <a:srgbClr val="727171"/>
            </a:solidFill>
            <a:ln w="2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0" name="フリーフォーム: 図形 39">
              <a:extLst>
                <a:ext uri="{FF2B5EF4-FFF2-40B4-BE49-F238E27FC236}">
                  <a16:creationId xmlns:a16="http://schemas.microsoft.com/office/drawing/2014/main" id="{80A889F8-F150-9BA6-D098-2384F0C73495}"/>
                </a:ext>
              </a:extLst>
            </p:cNvPr>
            <p:cNvSpPr/>
            <p:nvPr/>
          </p:nvSpPr>
          <p:spPr>
            <a:xfrm>
              <a:off x="11230720" y="8817010"/>
              <a:ext cx="41248" cy="76692"/>
            </a:xfrm>
            <a:custGeom>
              <a:avLst/>
              <a:gdLst>
                <a:gd name="connsiteX0" fmla="*/ 37880 w 41248"/>
                <a:gd name="connsiteY0" fmla="*/ 75031 h 76692"/>
                <a:gd name="connsiteX1" fmla="*/ 13112 w 41248"/>
                <a:gd name="connsiteY1" fmla="*/ 76693 h 76692"/>
                <a:gd name="connsiteX2" fmla="*/ 0 w 41248"/>
                <a:gd name="connsiteY2" fmla="*/ 2709 h 76692"/>
                <a:gd name="connsiteX3" fmla="*/ 41249 w 41248"/>
                <a:gd name="connsiteY3" fmla="*/ 0 h 76692"/>
                <a:gd name="connsiteX4" fmla="*/ 37880 w 41248"/>
                <a:gd name="connsiteY4" fmla="*/ 75031 h 7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48" h="76692">
                  <a:moveTo>
                    <a:pt x="37880" y="75031"/>
                  </a:moveTo>
                  <a:lnTo>
                    <a:pt x="13112" y="76693"/>
                  </a:lnTo>
                  <a:lnTo>
                    <a:pt x="0" y="2709"/>
                  </a:lnTo>
                  <a:lnTo>
                    <a:pt x="41249" y="0"/>
                  </a:lnTo>
                  <a:lnTo>
                    <a:pt x="37880" y="75031"/>
                  </a:lnTo>
                  <a:close/>
                </a:path>
              </a:pathLst>
            </a:custGeom>
            <a:solidFill>
              <a:srgbClr val="727171"/>
            </a:solidFill>
            <a:ln w="2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DE27966B-8DC9-F162-15D9-9BF343D95E10}"/>
                </a:ext>
              </a:extLst>
            </p:cNvPr>
            <p:cNvSpPr/>
            <p:nvPr/>
          </p:nvSpPr>
          <p:spPr>
            <a:xfrm>
              <a:off x="11324736" y="8870574"/>
              <a:ext cx="80153" cy="70000"/>
            </a:xfrm>
            <a:custGeom>
              <a:avLst/>
              <a:gdLst>
                <a:gd name="connsiteX0" fmla="*/ 80153 w 80153"/>
                <a:gd name="connsiteY0" fmla="*/ 33850 h 70000"/>
                <a:gd name="connsiteX1" fmla="*/ 14319 w 80153"/>
                <a:gd name="connsiteY1" fmla="*/ 70000 h 70000"/>
                <a:gd name="connsiteX2" fmla="*/ 0 w 80153"/>
                <a:gd name="connsiteY2" fmla="*/ 49717 h 70000"/>
                <a:gd name="connsiteX3" fmla="*/ 56387 w 80153"/>
                <a:gd name="connsiteY3" fmla="*/ 0 h 70000"/>
                <a:gd name="connsiteX4" fmla="*/ 80153 w 80153"/>
                <a:gd name="connsiteY4" fmla="*/ 33850 h 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53" h="70000">
                  <a:moveTo>
                    <a:pt x="80153" y="33850"/>
                  </a:moveTo>
                  <a:lnTo>
                    <a:pt x="14319" y="70000"/>
                  </a:lnTo>
                  <a:lnTo>
                    <a:pt x="0" y="49717"/>
                  </a:lnTo>
                  <a:lnTo>
                    <a:pt x="56387" y="0"/>
                  </a:lnTo>
                  <a:lnTo>
                    <a:pt x="80153" y="33850"/>
                  </a:lnTo>
                </a:path>
              </a:pathLst>
            </a:custGeom>
            <a:solidFill>
              <a:srgbClr val="727171"/>
            </a:solidFill>
            <a:ln w="2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69D40B0F-D1AC-E52B-09E9-A565FA42A416}"/>
                </a:ext>
              </a:extLst>
            </p:cNvPr>
            <p:cNvSpPr/>
            <p:nvPr/>
          </p:nvSpPr>
          <p:spPr>
            <a:xfrm>
              <a:off x="10756153" y="8796363"/>
              <a:ext cx="359197" cy="180657"/>
            </a:xfrm>
            <a:custGeom>
              <a:avLst/>
              <a:gdLst>
                <a:gd name="connsiteX0" fmla="*/ 329422 w 359197"/>
                <a:gd name="connsiteY0" fmla="*/ 0 h 180657"/>
                <a:gd name="connsiteX1" fmla="*/ 359198 w 359197"/>
                <a:gd name="connsiteY1" fmla="*/ 0 h 180657"/>
                <a:gd name="connsiteX2" fmla="*/ 359198 w 359197"/>
                <a:gd name="connsiteY2" fmla="*/ 180657 h 180657"/>
                <a:gd name="connsiteX3" fmla="*/ 329422 w 359197"/>
                <a:gd name="connsiteY3" fmla="*/ 180657 h 180657"/>
                <a:gd name="connsiteX4" fmla="*/ 29776 w 359197"/>
                <a:gd name="connsiteY4" fmla="*/ 180657 h 180657"/>
                <a:gd name="connsiteX5" fmla="*/ 0 w 359197"/>
                <a:gd name="connsiteY5" fmla="*/ 180657 h 180657"/>
                <a:gd name="connsiteX6" fmla="*/ 0 w 359197"/>
                <a:gd name="connsiteY6" fmla="*/ 0 h 180657"/>
                <a:gd name="connsiteX7" fmla="*/ 29776 w 359197"/>
                <a:gd name="connsiteY7" fmla="*/ 0 h 18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197" h="180657">
                  <a:moveTo>
                    <a:pt x="329422" y="0"/>
                  </a:moveTo>
                  <a:cubicBezTo>
                    <a:pt x="345866" y="0"/>
                    <a:pt x="359198" y="0"/>
                    <a:pt x="359198" y="0"/>
                  </a:cubicBezTo>
                  <a:lnTo>
                    <a:pt x="359198" y="180657"/>
                  </a:lnTo>
                  <a:cubicBezTo>
                    <a:pt x="359198" y="180657"/>
                    <a:pt x="345866" y="180657"/>
                    <a:pt x="329422" y="180657"/>
                  </a:cubicBezTo>
                  <a:lnTo>
                    <a:pt x="29776" y="180657"/>
                  </a:lnTo>
                  <a:cubicBezTo>
                    <a:pt x="13331" y="180657"/>
                    <a:pt x="0" y="180657"/>
                    <a:pt x="0" y="180657"/>
                  </a:cubicBezTo>
                  <a:lnTo>
                    <a:pt x="0" y="0"/>
                  </a:lnTo>
                  <a:cubicBezTo>
                    <a:pt x="0" y="0"/>
                    <a:pt x="13331" y="0"/>
                    <a:pt x="29776" y="0"/>
                  </a:cubicBezTo>
                  <a:close/>
                </a:path>
              </a:pathLst>
            </a:custGeom>
            <a:solidFill>
              <a:srgbClr val="727171"/>
            </a:solidFill>
            <a:ln w="17849" cap="flat">
              <a:solidFill>
                <a:srgbClr val="72717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CC4998F7-8427-87E6-4AB5-1AC9AF79BF1C}"/>
                </a:ext>
              </a:extLst>
            </p:cNvPr>
            <p:cNvSpPr/>
            <p:nvPr/>
          </p:nvSpPr>
          <p:spPr>
            <a:xfrm>
              <a:off x="10756153" y="8773234"/>
              <a:ext cx="359197" cy="180657"/>
            </a:xfrm>
            <a:custGeom>
              <a:avLst/>
              <a:gdLst>
                <a:gd name="connsiteX0" fmla="*/ 329422 w 359197"/>
                <a:gd name="connsiteY0" fmla="*/ 0 h 180657"/>
                <a:gd name="connsiteX1" fmla="*/ 359198 w 359197"/>
                <a:gd name="connsiteY1" fmla="*/ 0 h 180657"/>
                <a:gd name="connsiteX2" fmla="*/ 359198 w 359197"/>
                <a:gd name="connsiteY2" fmla="*/ 180657 h 180657"/>
                <a:gd name="connsiteX3" fmla="*/ 329422 w 359197"/>
                <a:gd name="connsiteY3" fmla="*/ 180657 h 180657"/>
                <a:gd name="connsiteX4" fmla="*/ 29776 w 359197"/>
                <a:gd name="connsiteY4" fmla="*/ 180657 h 180657"/>
                <a:gd name="connsiteX5" fmla="*/ 0 w 359197"/>
                <a:gd name="connsiteY5" fmla="*/ 180657 h 180657"/>
                <a:gd name="connsiteX6" fmla="*/ 0 w 359197"/>
                <a:gd name="connsiteY6" fmla="*/ 0 h 180657"/>
                <a:gd name="connsiteX7" fmla="*/ 29776 w 359197"/>
                <a:gd name="connsiteY7" fmla="*/ 0 h 18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197" h="180657">
                  <a:moveTo>
                    <a:pt x="329422" y="0"/>
                  </a:moveTo>
                  <a:cubicBezTo>
                    <a:pt x="345866" y="0"/>
                    <a:pt x="359198" y="0"/>
                    <a:pt x="359198" y="0"/>
                  </a:cubicBezTo>
                  <a:lnTo>
                    <a:pt x="359198" y="180657"/>
                  </a:lnTo>
                  <a:cubicBezTo>
                    <a:pt x="359198" y="180657"/>
                    <a:pt x="345866" y="180657"/>
                    <a:pt x="329422" y="180657"/>
                  </a:cubicBezTo>
                  <a:lnTo>
                    <a:pt x="29776" y="180657"/>
                  </a:lnTo>
                  <a:cubicBezTo>
                    <a:pt x="13331" y="180657"/>
                    <a:pt x="0" y="180657"/>
                    <a:pt x="0" y="180657"/>
                  </a:cubicBezTo>
                  <a:lnTo>
                    <a:pt x="0" y="0"/>
                  </a:lnTo>
                  <a:cubicBezTo>
                    <a:pt x="0" y="0"/>
                    <a:pt x="13331" y="0"/>
                    <a:pt x="29776" y="0"/>
                  </a:cubicBezTo>
                  <a:close/>
                </a:path>
              </a:pathLst>
            </a:custGeom>
            <a:solidFill>
              <a:srgbClr val="231815"/>
            </a:solidFill>
            <a:ln w="17849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2E581162-B44C-9DCB-4503-64EB6D8B0723}"/>
                </a:ext>
              </a:extLst>
            </p:cNvPr>
            <p:cNvSpPr/>
            <p:nvPr/>
          </p:nvSpPr>
          <p:spPr>
            <a:xfrm>
              <a:off x="10809398" y="8806333"/>
              <a:ext cx="120741" cy="119125"/>
            </a:xfrm>
            <a:custGeom>
              <a:avLst/>
              <a:gdLst>
                <a:gd name="connsiteX0" fmla="*/ 19577 w 120741"/>
                <a:gd name="connsiteY0" fmla="*/ 68133 h 119125"/>
                <a:gd name="connsiteX1" fmla="*/ 5668 w 120741"/>
                <a:gd name="connsiteY1" fmla="*/ 91330 h 119125"/>
                <a:gd name="connsiteX2" fmla="*/ 0 w 120741"/>
                <a:gd name="connsiteY2" fmla="*/ 80494 h 119125"/>
                <a:gd name="connsiteX3" fmla="*/ 19076 w 120741"/>
                <a:gd name="connsiteY3" fmla="*/ 36673 h 119125"/>
                <a:gd name="connsiteX4" fmla="*/ 3141 w 120741"/>
                <a:gd name="connsiteY4" fmla="*/ 36673 h 119125"/>
                <a:gd name="connsiteX5" fmla="*/ 3141 w 120741"/>
                <a:gd name="connsiteY5" fmla="*/ 26885 h 119125"/>
                <a:gd name="connsiteX6" fmla="*/ 19623 w 120741"/>
                <a:gd name="connsiteY6" fmla="*/ 26885 h 119125"/>
                <a:gd name="connsiteX7" fmla="*/ 19623 w 120741"/>
                <a:gd name="connsiteY7" fmla="*/ 1548 h 119125"/>
                <a:gd name="connsiteX8" fmla="*/ 29411 w 120741"/>
                <a:gd name="connsiteY8" fmla="*/ 1548 h 119125"/>
                <a:gd name="connsiteX9" fmla="*/ 29935 w 120741"/>
                <a:gd name="connsiteY9" fmla="*/ 4644 h 119125"/>
                <a:gd name="connsiteX10" fmla="*/ 29935 w 120741"/>
                <a:gd name="connsiteY10" fmla="*/ 26794 h 119125"/>
                <a:gd name="connsiteX11" fmla="*/ 42296 w 120741"/>
                <a:gd name="connsiteY11" fmla="*/ 26794 h 119125"/>
                <a:gd name="connsiteX12" fmla="*/ 42296 w 120741"/>
                <a:gd name="connsiteY12" fmla="*/ 30413 h 119125"/>
                <a:gd name="connsiteX13" fmla="*/ 74781 w 120741"/>
                <a:gd name="connsiteY13" fmla="*/ 0 h 119125"/>
                <a:gd name="connsiteX14" fmla="*/ 85093 w 120741"/>
                <a:gd name="connsiteY14" fmla="*/ 3096 h 119125"/>
                <a:gd name="connsiteX15" fmla="*/ 83021 w 120741"/>
                <a:gd name="connsiteY15" fmla="*/ 6169 h 119125"/>
                <a:gd name="connsiteX16" fmla="*/ 119626 w 120741"/>
                <a:gd name="connsiteY16" fmla="*/ 31961 h 119125"/>
                <a:gd name="connsiteX17" fmla="*/ 115073 w 120741"/>
                <a:gd name="connsiteY17" fmla="*/ 42273 h 119125"/>
                <a:gd name="connsiteX18" fmla="*/ 101688 w 120741"/>
                <a:gd name="connsiteY18" fmla="*/ 35558 h 119125"/>
                <a:gd name="connsiteX19" fmla="*/ 101688 w 120741"/>
                <a:gd name="connsiteY19" fmla="*/ 43298 h 119125"/>
                <a:gd name="connsiteX20" fmla="*/ 84660 w 120741"/>
                <a:gd name="connsiteY20" fmla="*/ 43298 h 119125"/>
                <a:gd name="connsiteX21" fmla="*/ 84660 w 120741"/>
                <a:gd name="connsiteY21" fmla="*/ 53610 h 119125"/>
                <a:gd name="connsiteX22" fmla="*/ 111477 w 120741"/>
                <a:gd name="connsiteY22" fmla="*/ 53610 h 119125"/>
                <a:gd name="connsiteX23" fmla="*/ 111477 w 120741"/>
                <a:gd name="connsiteY23" fmla="*/ 86686 h 119125"/>
                <a:gd name="connsiteX24" fmla="*/ 102712 w 120741"/>
                <a:gd name="connsiteY24" fmla="*/ 86686 h 119125"/>
                <a:gd name="connsiteX25" fmla="*/ 102712 w 120741"/>
                <a:gd name="connsiteY25" fmla="*/ 84114 h 119125"/>
                <a:gd name="connsiteX26" fmla="*/ 86208 w 120741"/>
                <a:gd name="connsiteY26" fmla="*/ 84114 h 119125"/>
                <a:gd name="connsiteX27" fmla="*/ 120742 w 120741"/>
                <a:gd name="connsiteY27" fmla="*/ 104716 h 119125"/>
                <a:gd name="connsiteX28" fmla="*/ 115597 w 120741"/>
                <a:gd name="connsiteY28" fmla="*/ 116098 h 119125"/>
                <a:gd name="connsiteX29" fmla="*/ 80540 w 120741"/>
                <a:gd name="connsiteY29" fmla="*/ 91353 h 119125"/>
                <a:gd name="connsiteX30" fmla="*/ 41841 w 120741"/>
                <a:gd name="connsiteY30" fmla="*/ 118147 h 119125"/>
                <a:gd name="connsiteX31" fmla="*/ 37720 w 120741"/>
                <a:gd name="connsiteY31" fmla="*/ 107834 h 119125"/>
                <a:gd name="connsiteX32" fmla="*/ 72755 w 120741"/>
                <a:gd name="connsiteY32" fmla="*/ 84137 h 119125"/>
                <a:gd name="connsiteX33" fmla="*/ 56820 w 120741"/>
                <a:gd name="connsiteY33" fmla="*/ 84137 h 119125"/>
                <a:gd name="connsiteX34" fmla="*/ 56820 w 120741"/>
                <a:gd name="connsiteY34" fmla="*/ 87233 h 119125"/>
                <a:gd name="connsiteX35" fmla="*/ 48033 w 120741"/>
                <a:gd name="connsiteY35" fmla="*/ 87233 h 119125"/>
                <a:gd name="connsiteX36" fmla="*/ 48033 w 120741"/>
                <a:gd name="connsiteY36" fmla="*/ 53701 h 119125"/>
                <a:gd name="connsiteX37" fmla="*/ 74212 w 120741"/>
                <a:gd name="connsiteY37" fmla="*/ 53701 h 119125"/>
                <a:gd name="connsiteX38" fmla="*/ 74212 w 120741"/>
                <a:gd name="connsiteY38" fmla="*/ 43389 h 119125"/>
                <a:gd name="connsiteX39" fmla="*/ 56182 w 120741"/>
                <a:gd name="connsiteY39" fmla="*/ 43389 h 119125"/>
                <a:gd name="connsiteX40" fmla="*/ 56182 w 120741"/>
                <a:gd name="connsiteY40" fmla="*/ 36172 h 119125"/>
                <a:gd name="connsiteX41" fmla="*/ 41750 w 120741"/>
                <a:gd name="connsiteY41" fmla="*/ 43389 h 119125"/>
                <a:gd name="connsiteX42" fmla="*/ 39155 w 120741"/>
                <a:gd name="connsiteY42" fmla="*/ 36673 h 119125"/>
                <a:gd name="connsiteX43" fmla="*/ 29867 w 120741"/>
                <a:gd name="connsiteY43" fmla="*/ 36673 h 119125"/>
                <a:gd name="connsiteX44" fmla="*/ 29867 w 120741"/>
                <a:gd name="connsiteY44" fmla="*/ 52608 h 119125"/>
                <a:gd name="connsiteX45" fmla="*/ 44823 w 120741"/>
                <a:gd name="connsiteY45" fmla="*/ 63990 h 119125"/>
                <a:gd name="connsiteX46" fmla="*/ 39155 w 120741"/>
                <a:gd name="connsiteY46" fmla="*/ 73779 h 119125"/>
                <a:gd name="connsiteX47" fmla="*/ 29867 w 120741"/>
                <a:gd name="connsiteY47" fmla="*/ 64491 h 119125"/>
                <a:gd name="connsiteX48" fmla="*/ 29867 w 120741"/>
                <a:gd name="connsiteY48" fmla="*/ 119125 h 119125"/>
                <a:gd name="connsiteX49" fmla="*/ 19577 w 120741"/>
                <a:gd name="connsiteY49" fmla="*/ 119125 h 119125"/>
                <a:gd name="connsiteX50" fmla="*/ 56706 w 120741"/>
                <a:gd name="connsiteY50" fmla="*/ 61942 h 119125"/>
                <a:gd name="connsiteX51" fmla="*/ 56706 w 120741"/>
                <a:gd name="connsiteY51" fmla="*/ 75851 h 119125"/>
                <a:gd name="connsiteX52" fmla="*/ 74212 w 120741"/>
                <a:gd name="connsiteY52" fmla="*/ 75851 h 119125"/>
                <a:gd name="connsiteX53" fmla="*/ 74212 w 120741"/>
                <a:gd name="connsiteY53" fmla="*/ 61942 h 119125"/>
                <a:gd name="connsiteX54" fmla="*/ 57730 w 120741"/>
                <a:gd name="connsiteY54" fmla="*/ 35148 h 119125"/>
                <a:gd name="connsiteX55" fmla="*/ 100982 w 120741"/>
                <a:gd name="connsiteY55" fmla="*/ 35148 h 119125"/>
                <a:gd name="connsiteX56" fmla="*/ 78218 w 120741"/>
                <a:gd name="connsiteY56" fmla="*/ 14000 h 119125"/>
                <a:gd name="connsiteX57" fmla="*/ 57730 w 120741"/>
                <a:gd name="connsiteY57" fmla="*/ 35148 h 119125"/>
                <a:gd name="connsiteX58" fmla="*/ 102576 w 120741"/>
                <a:gd name="connsiteY58" fmla="*/ 61942 h 119125"/>
                <a:gd name="connsiteX59" fmla="*/ 84524 w 120741"/>
                <a:gd name="connsiteY59" fmla="*/ 61942 h 119125"/>
                <a:gd name="connsiteX60" fmla="*/ 84524 w 120741"/>
                <a:gd name="connsiteY60" fmla="*/ 75851 h 119125"/>
                <a:gd name="connsiteX61" fmla="*/ 102576 w 120741"/>
                <a:gd name="connsiteY61" fmla="*/ 75851 h 1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20741" h="119125">
                  <a:moveTo>
                    <a:pt x="19577" y="68133"/>
                  </a:moveTo>
                  <a:cubicBezTo>
                    <a:pt x="16176" y="76543"/>
                    <a:pt x="11482" y="84369"/>
                    <a:pt x="5668" y="91330"/>
                  </a:cubicBezTo>
                  <a:lnTo>
                    <a:pt x="0" y="80494"/>
                  </a:lnTo>
                  <a:cubicBezTo>
                    <a:pt x="11337" y="65031"/>
                    <a:pt x="17695" y="50423"/>
                    <a:pt x="19076" y="36673"/>
                  </a:cubicBezTo>
                  <a:lnTo>
                    <a:pt x="3141" y="36673"/>
                  </a:lnTo>
                  <a:lnTo>
                    <a:pt x="3141" y="26885"/>
                  </a:lnTo>
                  <a:lnTo>
                    <a:pt x="19623" y="26885"/>
                  </a:lnTo>
                  <a:lnTo>
                    <a:pt x="19623" y="1548"/>
                  </a:lnTo>
                  <a:lnTo>
                    <a:pt x="29411" y="1548"/>
                  </a:lnTo>
                  <a:cubicBezTo>
                    <a:pt x="32166" y="1889"/>
                    <a:pt x="32325" y="2914"/>
                    <a:pt x="29935" y="4644"/>
                  </a:cubicBezTo>
                  <a:lnTo>
                    <a:pt x="29935" y="26794"/>
                  </a:lnTo>
                  <a:lnTo>
                    <a:pt x="42296" y="26794"/>
                  </a:lnTo>
                  <a:lnTo>
                    <a:pt x="42296" y="30413"/>
                  </a:lnTo>
                  <a:cubicBezTo>
                    <a:pt x="56826" y="25141"/>
                    <a:pt x="68564" y="14150"/>
                    <a:pt x="74781" y="0"/>
                  </a:cubicBezTo>
                  <a:lnTo>
                    <a:pt x="85093" y="3096"/>
                  </a:lnTo>
                  <a:cubicBezTo>
                    <a:pt x="86459" y="4803"/>
                    <a:pt x="85776" y="5850"/>
                    <a:pt x="83021" y="6169"/>
                  </a:cubicBezTo>
                  <a:cubicBezTo>
                    <a:pt x="91597" y="16488"/>
                    <a:pt x="103798" y="25086"/>
                    <a:pt x="119626" y="31961"/>
                  </a:cubicBezTo>
                  <a:lnTo>
                    <a:pt x="115073" y="42273"/>
                  </a:lnTo>
                  <a:cubicBezTo>
                    <a:pt x="110416" y="40450"/>
                    <a:pt x="105936" y="38201"/>
                    <a:pt x="101688" y="35558"/>
                  </a:cubicBezTo>
                  <a:lnTo>
                    <a:pt x="101688" y="43298"/>
                  </a:lnTo>
                  <a:lnTo>
                    <a:pt x="84660" y="43298"/>
                  </a:lnTo>
                  <a:lnTo>
                    <a:pt x="84660" y="53610"/>
                  </a:lnTo>
                  <a:lnTo>
                    <a:pt x="111477" y="53610"/>
                  </a:lnTo>
                  <a:lnTo>
                    <a:pt x="111477" y="86686"/>
                  </a:lnTo>
                  <a:lnTo>
                    <a:pt x="102712" y="86686"/>
                  </a:lnTo>
                  <a:lnTo>
                    <a:pt x="102712" y="84114"/>
                  </a:lnTo>
                  <a:lnTo>
                    <a:pt x="86208" y="84114"/>
                  </a:lnTo>
                  <a:cubicBezTo>
                    <a:pt x="92735" y="94085"/>
                    <a:pt x="104245" y="100953"/>
                    <a:pt x="120742" y="104716"/>
                  </a:cubicBezTo>
                  <a:lnTo>
                    <a:pt x="115597" y="116098"/>
                  </a:lnTo>
                  <a:cubicBezTo>
                    <a:pt x="99783" y="111272"/>
                    <a:pt x="88098" y="103024"/>
                    <a:pt x="80540" y="91353"/>
                  </a:cubicBezTo>
                  <a:cubicBezTo>
                    <a:pt x="73665" y="105786"/>
                    <a:pt x="60765" y="114716"/>
                    <a:pt x="41841" y="118147"/>
                  </a:cubicBezTo>
                  <a:lnTo>
                    <a:pt x="37720" y="107834"/>
                  </a:lnTo>
                  <a:cubicBezTo>
                    <a:pt x="56280" y="104420"/>
                    <a:pt x="67958" y="96521"/>
                    <a:pt x="72755" y="84137"/>
                  </a:cubicBezTo>
                  <a:lnTo>
                    <a:pt x="56820" y="84137"/>
                  </a:lnTo>
                  <a:lnTo>
                    <a:pt x="56820" y="87233"/>
                  </a:lnTo>
                  <a:lnTo>
                    <a:pt x="48033" y="87233"/>
                  </a:lnTo>
                  <a:lnTo>
                    <a:pt x="48033" y="53701"/>
                  </a:lnTo>
                  <a:lnTo>
                    <a:pt x="74212" y="53701"/>
                  </a:lnTo>
                  <a:lnTo>
                    <a:pt x="74212" y="43389"/>
                  </a:lnTo>
                  <a:lnTo>
                    <a:pt x="56182" y="43389"/>
                  </a:lnTo>
                  <a:lnTo>
                    <a:pt x="56182" y="36172"/>
                  </a:lnTo>
                  <a:cubicBezTo>
                    <a:pt x="51739" y="39250"/>
                    <a:pt x="46879" y="41681"/>
                    <a:pt x="41750" y="43389"/>
                  </a:cubicBezTo>
                  <a:lnTo>
                    <a:pt x="39155" y="36673"/>
                  </a:lnTo>
                  <a:lnTo>
                    <a:pt x="29867" y="36673"/>
                  </a:lnTo>
                  <a:lnTo>
                    <a:pt x="29867" y="52608"/>
                  </a:lnTo>
                  <a:cubicBezTo>
                    <a:pt x="35207" y="55911"/>
                    <a:pt x="40215" y="59724"/>
                    <a:pt x="44823" y="63990"/>
                  </a:cubicBezTo>
                  <a:lnTo>
                    <a:pt x="39155" y="73779"/>
                  </a:lnTo>
                  <a:cubicBezTo>
                    <a:pt x="36411" y="70351"/>
                    <a:pt x="33295" y="67234"/>
                    <a:pt x="29867" y="64491"/>
                  </a:cubicBezTo>
                  <a:lnTo>
                    <a:pt x="29867" y="119125"/>
                  </a:lnTo>
                  <a:lnTo>
                    <a:pt x="19577" y="119125"/>
                  </a:lnTo>
                  <a:close/>
                  <a:moveTo>
                    <a:pt x="56706" y="61942"/>
                  </a:moveTo>
                  <a:lnTo>
                    <a:pt x="56706" y="75851"/>
                  </a:lnTo>
                  <a:lnTo>
                    <a:pt x="74212" y="75851"/>
                  </a:lnTo>
                  <a:lnTo>
                    <a:pt x="74212" y="61942"/>
                  </a:lnTo>
                  <a:close/>
                  <a:moveTo>
                    <a:pt x="57730" y="35148"/>
                  </a:moveTo>
                  <a:lnTo>
                    <a:pt x="100982" y="35148"/>
                  </a:lnTo>
                  <a:cubicBezTo>
                    <a:pt x="92168" y="29546"/>
                    <a:pt x="84453" y="22380"/>
                    <a:pt x="78218" y="14000"/>
                  </a:cubicBezTo>
                  <a:cubicBezTo>
                    <a:pt x="73321" y="22694"/>
                    <a:pt x="66265" y="29978"/>
                    <a:pt x="57730" y="35148"/>
                  </a:cubicBezTo>
                  <a:close/>
                  <a:moveTo>
                    <a:pt x="102576" y="61942"/>
                  </a:moveTo>
                  <a:lnTo>
                    <a:pt x="84524" y="61942"/>
                  </a:lnTo>
                  <a:lnTo>
                    <a:pt x="84524" y="75851"/>
                  </a:lnTo>
                  <a:lnTo>
                    <a:pt x="102576" y="75851"/>
                  </a:lnTo>
                  <a:close/>
                </a:path>
              </a:pathLst>
            </a:custGeom>
            <a:solidFill>
              <a:srgbClr val="FFFFFF"/>
            </a:solidFill>
            <a:ln w="2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C4B1AB2A-7AC1-487B-1FED-3C07702F2A06}"/>
                </a:ext>
              </a:extLst>
            </p:cNvPr>
            <p:cNvSpPr/>
            <p:nvPr/>
          </p:nvSpPr>
          <p:spPr>
            <a:xfrm>
              <a:off x="11093421" y="8869452"/>
              <a:ext cx="202913" cy="220482"/>
            </a:xfrm>
            <a:custGeom>
              <a:avLst/>
              <a:gdLst>
                <a:gd name="connsiteX0" fmla="*/ 161072 w 216320"/>
                <a:gd name="connsiteY0" fmla="*/ 59417 h 260812"/>
                <a:gd name="connsiteX1" fmla="*/ 161072 w 216320"/>
                <a:gd name="connsiteY1" fmla="*/ 59417 h 260812"/>
                <a:gd name="connsiteX2" fmla="*/ 147846 w 216320"/>
                <a:gd name="connsiteY2" fmla="*/ 76148 h 260812"/>
                <a:gd name="connsiteX3" fmla="*/ 142792 w 216320"/>
                <a:gd name="connsiteY3" fmla="*/ 62968 h 260812"/>
                <a:gd name="connsiteX4" fmla="*/ 132707 w 216320"/>
                <a:gd name="connsiteY4" fmla="*/ 51586 h 260812"/>
                <a:gd name="connsiteX5" fmla="*/ 118503 w 216320"/>
                <a:gd name="connsiteY5" fmla="*/ 50698 h 260812"/>
                <a:gd name="connsiteX6" fmla="*/ 118503 w 216320"/>
                <a:gd name="connsiteY6" fmla="*/ 50698 h 260812"/>
                <a:gd name="connsiteX7" fmla="*/ 108555 w 216320"/>
                <a:gd name="connsiteY7" fmla="*/ 76057 h 260812"/>
                <a:gd name="connsiteX8" fmla="*/ 104002 w 216320"/>
                <a:gd name="connsiteY8" fmla="*/ 64015 h 260812"/>
                <a:gd name="connsiteX9" fmla="*/ 79690 w 216320"/>
                <a:gd name="connsiteY9" fmla="*/ 51745 h 260812"/>
                <a:gd name="connsiteX10" fmla="*/ 79690 w 216320"/>
                <a:gd name="connsiteY10" fmla="*/ 51745 h 260812"/>
                <a:gd name="connsiteX11" fmla="*/ 69673 w 216320"/>
                <a:gd name="connsiteY11" fmla="*/ 61898 h 260812"/>
                <a:gd name="connsiteX12" fmla="*/ 69673 w 216320"/>
                <a:gd name="connsiteY12" fmla="*/ 77104 h 260812"/>
                <a:gd name="connsiteX13" fmla="*/ 45338 w 216320"/>
                <a:gd name="connsiteY13" fmla="*/ 13364 h 260812"/>
                <a:gd name="connsiteX14" fmla="*/ 35231 w 216320"/>
                <a:gd name="connsiteY14" fmla="*/ 1982 h 260812"/>
                <a:gd name="connsiteX15" fmla="*/ 21026 w 216320"/>
                <a:gd name="connsiteY15" fmla="*/ 1095 h 260812"/>
                <a:gd name="connsiteX16" fmla="*/ 21026 w 216320"/>
                <a:gd name="connsiteY16" fmla="*/ 1095 h 260812"/>
                <a:gd name="connsiteX17" fmla="*/ 11101 w 216320"/>
                <a:gd name="connsiteY17" fmla="*/ 26431 h 260812"/>
                <a:gd name="connsiteX18" fmla="*/ 57494 w 216320"/>
                <a:gd name="connsiteY18" fmla="*/ 147856 h 260812"/>
                <a:gd name="connsiteX19" fmla="*/ 57085 w 216320"/>
                <a:gd name="connsiteY19" fmla="*/ 148061 h 260812"/>
                <a:gd name="connsiteX20" fmla="*/ 26580 w 216320"/>
                <a:gd name="connsiteY20" fmla="*/ 130874 h 260812"/>
                <a:gd name="connsiteX21" fmla="*/ 1039 w 216320"/>
                <a:gd name="connsiteY21" fmla="*/ 137703 h 260812"/>
                <a:gd name="connsiteX22" fmla="*/ 1039 w 216320"/>
                <a:gd name="connsiteY22" fmla="*/ 137703 h 260812"/>
                <a:gd name="connsiteX23" fmla="*/ 11101 w 216320"/>
                <a:gd name="connsiteY23" fmla="*/ 165020 h 260812"/>
                <a:gd name="connsiteX24" fmla="*/ 52076 w 216320"/>
                <a:gd name="connsiteY24" fmla="*/ 192337 h 260812"/>
                <a:gd name="connsiteX25" fmla="*/ 104890 w 216320"/>
                <a:gd name="connsiteY25" fmla="*/ 238048 h 260812"/>
                <a:gd name="connsiteX26" fmla="*/ 113563 w 216320"/>
                <a:gd name="connsiteY26" fmla="*/ 260812 h 260812"/>
                <a:gd name="connsiteX27" fmla="*/ 216321 w 216320"/>
                <a:gd name="connsiteY27" fmla="*/ 221567 h 260812"/>
                <a:gd name="connsiteX28" fmla="*/ 207625 w 216320"/>
                <a:gd name="connsiteY28" fmla="*/ 198802 h 260812"/>
                <a:gd name="connsiteX29" fmla="*/ 193329 w 216320"/>
                <a:gd name="connsiteY29" fmla="*/ 98343 h 260812"/>
                <a:gd name="connsiteX30" fmla="*/ 186841 w 216320"/>
                <a:gd name="connsiteY30" fmla="*/ 81384 h 260812"/>
                <a:gd name="connsiteX31" fmla="*/ 161072 w 216320"/>
                <a:gd name="connsiteY31" fmla="*/ 59417 h 26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6320" h="260812">
                  <a:moveTo>
                    <a:pt x="161072" y="59417"/>
                  </a:moveTo>
                  <a:lnTo>
                    <a:pt x="161072" y="59417"/>
                  </a:lnTo>
                  <a:cubicBezTo>
                    <a:pt x="149348" y="62444"/>
                    <a:pt x="145934" y="71163"/>
                    <a:pt x="147846" y="76148"/>
                  </a:cubicBezTo>
                  <a:cubicBezTo>
                    <a:pt x="146207" y="71846"/>
                    <a:pt x="144454" y="67270"/>
                    <a:pt x="142792" y="62968"/>
                  </a:cubicBezTo>
                  <a:cubicBezTo>
                    <a:pt x="140969" y="58048"/>
                    <a:pt x="137372" y="53990"/>
                    <a:pt x="132707" y="51586"/>
                  </a:cubicBezTo>
                  <a:cubicBezTo>
                    <a:pt x="128316" y="49275"/>
                    <a:pt x="123146" y="48952"/>
                    <a:pt x="118503" y="50698"/>
                  </a:cubicBezTo>
                  <a:lnTo>
                    <a:pt x="118503" y="50698"/>
                  </a:lnTo>
                  <a:cubicBezTo>
                    <a:pt x="109033" y="54317"/>
                    <a:pt x="104594" y="65654"/>
                    <a:pt x="108555" y="76057"/>
                  </a:cubicBezTo>
                  <a:cubicBezTo>
                    <a:pt x="107052" y="72096"/>
                    <a:pt x="105459" y="67930"/>
                    <a:pt x="104002" y="64015"/>
                  </a:cubicBezTo>
                  <a:cubicBezTo>
                    <a:pt x="100018" y="53612"/>
                    <a:pt x="89137" y="48080"/>
                    <a:pt x="79690" y="51745"/>
                  </a:cubicBezTo>
                  <a:lnTo>
                    <a:pt x="79690" y="51745"/>
                  </a:lnTo>
                  <a:cubicBezTo>
                    <a:pt x="75068" y="53564"/>
                    <a:pt x="71428" y="57252"/>
                    <a:pt x="69673" y="61898"/>
                  </a:cubicBezTo>
                  <a:cubicBezTo>
                    <a:pt x="67797" y="66792"/>
                    <a:pt x="67797" y="72210"/>
                    <a:pt x="69673" y="77104"/>
                  </a:cubicBezTo>
                  <a:cubicBezTo>
                    <a:pt x="61888" y="56617"/>
                    <a:pt x="51963" y="30734"/>
                    <a:pt x="45338" y="13364"/>
                  </a:cubicBezTo>
                  <a:cubicBezTo>
                    <a:pt x="43503" y="8443"/>
                    <a:pt x="39900" y="4384"/>
                    <a:pt x="35231" y="1982"/>
                  </a:cubicBezTo>
                  <a:cubicBezTo>
                    <a:pt x="30833" y="-305"/>
                    <a:pt x="25674" y="-629"/>
                    <a:pt x="21026" y="1095"/>
                  </a:cubicBezTo>
                  <a:lnTo>
                    <a:pt x="21026" y="1095"/>
                  </a:lnTo>
                  <a:cubicBezTo>
                    <a:pt x="11556" y="4714"/>
                    <a:pt x="7140" y="16051"/>
                    <a:pt x="11101" y="26431"/>
                  </a:cubicBezTo>
                  <a:lnTo>
                    <a:pt x="57494" y="147856"/>
                  </a:lnTo>
                  <a:lnTo>
                    <a:pt x="57085" y="148061"/>
                  </a:lnTo>
                  <a:cubicBezTo>
                    <a:pt x="57085" y="148061"/>
                    <a:pt x="41901" y="138522"/>
                    <a:pt x="26580" y="130874"/>
                  </a:cubicBezTo>
                  <a:cubicBezTo>
                    <a:pt x="13969" y="124591"/>
                    <a:pt x="4772" y="128233"/>
                    <a:pt x="1039" y="137703"/>
                  </a:cubicBezTo>
                  <a:lnTo>
                    <a:pt x="1039" y="137703"/>
                  </a:lnTo>
                  <a:cubicBezTo>
                    <a:pt x="-2444" y="146467"/>
                    <a:pt x="3315" y="159579"/>
                    <a:pt x="11101" y="165020"/>
                  </a:cubicBezTo>
                  <a:cubicBezTo>
                    <a:pt x="26603" y="174991"/>
                    <a:pt x="49800" y="190061"/>
                    <a:pt x="52076" y="192337"/>
                  </a:cubicBezTo>
                  <a:cubicBezTo>
                    <a:pt x="69263" y="210162"/>
                    <a:pt x="104298" y="236614"/>
                    <a:pt x="104890" y="238048"/>
                  </a:cubicBezTo>
                  <a:cubicBezTo>
                    <a:pt x="108919" y="247905"/>
                    <a:pt x="113563" y="260812"/>
                    <a:pt x="113563" y="260812"/>
                  </a:cubicBezTo>
                  <a:lnTo>
                    <a:pt x="216321" y="221567"/>
                  </a:lnTo>
                  <a:lnTo>
                    <a:pt x="207625" y="198802"/>
                  </a:lnTo>
                  <a:cubicBezTo>
                    <a:pt x="207625" y="198802"/>
                    <a:pt x="216730" y="159420"/>
                    <a:pt x="193329" y="98343"/>
                  </a:cubicBezTo>
                  <a:cubicBezTo>
                    <a:pt x="190825" y="91765"/>
                    <a:pt x="191667" y="93996"/>
                    <a:pt x="186841" y="81384"/>
                  </a:cubicBezTo>
                  <a:cubicBezTo>
                    <a:pt x="182015" y="68773"/>
                    <a:pt x="172704" y="56252"/>
                    <a:pt x="161072" y="59417"/>
                  </a:cubicBezTo>
                  <a:close/>
                </a:path>
              </a:pathLst>
            </a:custGeom>
            <a:solidFill>
              <a:srgbClr val="FFFFFF"/>
            </a:solidFill>
            <a:ln w="10846" cap="rnd">
              <a:solidFill>
                <a:srgbClr val="1B1C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DF1E8A01-9D30-1F8E-0961-71D4B815CDE9}"/>
                </a:ext>
              </a:extLst>
            </p:cNvPr>
            <p:cNvGrpSpPr/>
            <p:nvPr/>
          </p:nvGrpSpPr>
          <p:grpSpPr>
            <a:xfrm>
              <a:off x="9522602" y="8773234"/>
              <a:ext cx="1533105" cy="180657"/>
              <a:chOff x="9522602" y="8773234"/>
              <a:chExt cx="1533105" cy="180657"/>
            </a:xfrm>
          </p:grpSpPr>
          <p:sp>
            <p:nvSpPr>
              <p:cNvPr id="47" name="フリーフォーム: 図形 46">
                <a:extLst>
                  <a:ext uri="{FF2B5EF4-FFF2-40B4-BE49-F238E27FC236}">
                    <a16:creationId xmlns:a16="http://schemas.microsoft.com/office/drawing/2014/main" id="{86EE738F-AC35-FBE7-4709-6D4293D2E5C6}"/>
                  </a:ext>
                </a:extLst>
              </p:cNvPr>
              <p:cNvSpPr/>
              <p:nvPr/>
            </p:nvSpPr>
            <p:spPr>
              <a:xfrm>
                <a:off x="9522602" y="8773234"/>
                <a:ext cx="1195739" cy="180657"/>
              </a:xfrm>
              <a:custGeom>
                <a:avLst/>
                <a:gdLst>
                  <a:gd name="connsiteX0" fmla="*/ 1165963 w 1195739"/>
                  <a:gd name="connsiteY0" fmla="*/ 0 h 180657"/>
                  <a:gd name="connsiteX1" fmla="*/ 1195739 w 1195739"/>
                  <a:gd name="connsiteY1" fmla="*/ 0 h 180657"/>
                  <a:gd name="connsiteX2" fmla="*/ 1195739 w 1195739"/>
                  <a:gd name="connsiteY2" fmla="*/ 180657 h 180657"/>
                  <a:gd name="connsiteX3" fmla="*/ 1165963 w 1195739"/>
                  <a:gd name="connsiteY3" fmla="*/ 180657 h 180657"/>
                  <a:gd name="connsiteX4" fmla="*/ 29776 w 1195739"/>
                  <a:gd name="connsiteY4" fmla="*/ 180657 h 180657"/>
                  <a:gd name="connsiteX5" fmla="*/ 0 w 1195739"/>
                  <a:gd name="connsiteY5" fmla="*/ 180657 h 180657"/>
                  <a:gd name="connsiteX6" fmla="*/ 0 w 1195739"/>
                  <a:gd name="connsiteY6" fmla="*/ 0 h 180657"/>
                  <a:gd name="connsiteX7" fmla="*/ 29776 w 1195739"/>
                  <a:gd name="connsiteY7" fmla="*/ 0 h 1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739" h="180657">
                    <a:moveTo>
                      <a:pt x="1165963" y="0"/>
                    </a:moveTo>
                    <a:cubicBezTo>
                      <a:pt x="1182408" y="0"/>
                      <a:pt x="1195739" y="0"/>
                      <a:pt x="1195739" y="0"/>
                    </a:cubicBezTo>
                    <a:lnTo>
                      <a:pt x="1195739" y="180657"/>
                    </a:lnTo>
                    <a:cubicBezTo>
                      <a:pt x="1195739" y="180657"/>
                      <a:pt x="1182408" y="180657"/>
                      <a:pt x="1165963" y="180657"/>
                    </a:cubicBezTo>
                    <a:lnTo>
                      <a:pt x="29776" y="180657"/>
                    </a:lnTo>
                    <a:cubicBezTo>
                      <a:pt x="13331" y="180657"/>
                      <a:pt x="0" y="180657"/>
                      <a:pt x="0" y="180657"/>
                    </a:cubicBezTo>
                    <a:lnTo>
                      <a:pt x="0" y="0"/>
                    </a:lnTo>
                    <a:cubicBezTo>
                      <a:pt x="0" y="0"/>
                      <a:pt x="13331" y="0"/>
                      <a:pt x="29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49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144FF4FE-D654-F682-CD9E-C6C30814B3A9}"/>
                  </a:ext>
                </a:extLst>
              </p:cNvPr>
              <p:cNvSpPr/>
              <p:nvPr/>
            </p:nvSpPr>
            <p:spPr>
              <a:xfrm>
                <a:off x="10946439" y="8806379"/>
                <a:ext cx="109268" cy="118078"/>
              </a:xfrm>
              <a:custGeom>
                <a:avLst/>
                <a:gdLst>
                  <a:gd name="connsiteX0" fmla="*/ 0 w 109268"/>
                  <a:gd name="connsiteY0" fmla="*/ 107766 h 118078"/>
                  <a:gd name="connsiteX1" fmla="*/ 28342 w 109268"/>
                  <a:gd name="connsiteY1" fmla="*/ 87164 h 118078"/>
                  <a:gd name="connsiteX2" fmla="*/ 37629 w 109268"/>
                  <a:gd name="connsiteY2" fmla="*/ 93857 h 118078"/>
                  <a:gd name="connsiteX3" fmla="*/ 35558 w 109268"/>
                  <a:gd name="connsiteY3" fmla="*/ 96430 h 118078"/>
                  <a:gd name="connsiteX4" fmla="*/ 6192 w 109268"/>
                  <a:gd name="connsiteY4" fmla="*/ 118078 h 118078"/>
                  <a:gd name="connsiteX5" fmla="*/ 98956 w 109268"/>
                  <a:gd name="connsiteY5" fmla="*/ 89213 h 118078"/>
                  <a:gd name="connsiteX6" fmla="*/ 90716 w 109268"/>
                  <a:gd name="connsiteY6" fmla="*/ 80973 h 118078"/>
                  <a:gd name="connsiteX7" fmla="*/ 59278 w 109268"/>
                  <a:gd name="connsiteY7" fmla="*/ 83021 h 118078"/>
                  <a:gd name="connsiteX8" fmla="*/ 59278 w 109268"/>
                  <a:gd name="connsiteY8" fmla="*/ 117600 h 118078"/>
                  <a:gd name="connsiteX9" fmla="*/ 48966 w 109268"/>
                  <a:gd name="connsiteY9" fmla="*/ 117600 h 118078"/>
                  <a:gd name="connsiteX10" fmla="*/ 48966 w 109268"/>
                  <a:gd name="connsiteY10" fmla="*/ 83454 h 118078"/>
                  <a:gd name="connsiteX11" fmla="*/ 11860 w 109268"/>
                  <a:gd name="connsiteY11" fmla="*/ 86026 h 118078"/>
                  <a:gd name="connsiteX12" fmla="*/ 7307 w 109268"/>
                  <a:gd name="connsiteY12" fmla="*/ 86026 h 118078"/>
                  <a:gd name="connsiteX13" fmla="*/ 5759 w 109268"/>
                  <a:gd name="connsiteY13" fmla="*/ 75714 h 118078"/>
                  <a:gd name="connsiteX14" fmla="*/ 42865 w 109268"/>
                  <a:gd name="connsiteY14" fmla="*/ 75213 h 118078"/>
                  <a:gd name="connsiteX15" fmla="*/ 19668 w 109268"/>
                  <a:gd name="connsiteY15" fmla="*/ 60257 h 118078"/>
                  <a:gd name="connsiteX16" fmla="*/ 25860 w 109268"/>
                  <a:gd name="connsiteY16" fmla="*/ 52517 h 118078"/>
                  <a:gd name="connsiteX17" fmla="*/ 33600 w 109268"/>
                  <a:gd name="connsiteY17" fmla="*/ 57070 h 118078"/>
                  <a:gd name="connsiteX18" fmla="*/ 49057 w 109268"/>
                  <a:gd name="connsiteY18" fmla="*/ 41613 h 118078"/>
                  <a:gd name="connsiteX19" fmla="*/ 11951 w 109268"/>
                  <a:gd name="connsiteY19" fmla="*/ 41613 h 118078"/>
                  <a:gd name="connsiteX20" fmla="*/ 11951 w 109268"/>
                  <a:gd name="connsiteY20" fmla="*/ 54498 h 118078"/>
                  <a:gd name="connsiteX21" fmla="*/ 1639 w 109268"/>
                  <a:gd name="connsiteY21" fmla="*/ 54498 h 118078"/>
                  <a:gd name="connsiteX22" fmla="*/ 1639 w 109268"/>
                  <a:gd name="connsiteY22" fmla="*/ 33372 h 118078"/>
                  <a:gd name="connsiteX23" fmla="*/ 49057 w 109268"/>
                  <a:gd name="connsiteY23" fmla="*/ 33372 h 118078"/>
                  <a:gd name="connsiteX24" fmla="*/ 49057 w 109268"/>
                  <a:gd name="connsiteY24" fmla="*/ 22537 h 118078"/>
                  <a:gd name="connsiteX25" fmla="*/ 5213 w 109268"/>
                  <a:gd name="connsiteY25" fmla="*/ 22537 h 118078"/>
                  <a:gd name="connsiteX26" fmla="*/ 5213 w 109268"/>
                  <a:gd name="connsiteY26" fmla="*/ 12885 h 118078"/>
                  <a:gd name="connsiteX27" fmla="*/ 49034 w 109268"/>
                  <a:gd name="connsiteY27" fmla="*/ 12885 h 118078"/>
                  <a:gd name="connsiteX28" fmla="*/ 49034 w 109268"/>
                  <a:gd name="connsiteY28" fmla="*/ 0 h 118078"/>
                  <a:gd name="connsiteX29" fmla="*/ 58823 w 109268"/>
                  <a:gd name="connsiteY29" fmla="*/ 0 h 118078"/>
                  <a:gd name="connsiteX30" fmla="*/ 59346 w 109268"/>
                  <a:gd name="connsiteY30" fmla="*/ 3096 h 118078"/>
                  <a:gd name="connsiteX31" fmla="*/ 59346 w 109268"/>
                  <a:gd name="connsiteY31" fmla="*/ 12885 h 118078"/>
                  <a:gd name="connsiteX32" fmla="*/ 103668 w 109268"/>
                  <a:gd name="connsiteY32" fmla="*/ 12885 h 118078"/>
                  <a:gd name="connsiteX33" fmla="*/ 103668 w 109268"/>
                  <a:gd name="connsiteY33" fmla="*/ 22673 h 118078"/>
                  <a:gd name="connsiteX34" fmla="*/ 59346 w 109268"/>
                  <a:gd name="connsiteY34" fmla="*/ 22673 h 118078"/>
                  <a:gd name="connsiteX35" fmla="*/ 59346 w 109268"/>
                  <a:gd name="connsiteY35" fmla="*/ 33509 h 118078"/>
                  <a:gd name="connsiteX36" fmla="*/ 106765 w 109268"/>
                  <a:gd name="connsiteY36" fmla="*/ 33509 h 118078"/>
                  <a:gd name="connsiteX37" fmla="*/ 106765 w 109268"/>
                  <a:gd name="connsiteY37" fmla="*/ 53610 h 118078"/>
                  <a:gd name="connsiteX38" fmla="*/ 96452 w 109268"/>
                  <a:gd name="connsiteY38" fmla="*/ 53610 h 118078"/>
                  <a:gd name="connsiteX39" fmla="*/ 96452 w 109268"/>
                  <a:gd name="connsiteY39" fmla="*/ 41795 h 118078"/>
                  <a:gd name="connsiteX40" fmla="*/ 53678 w 109268"/>
                  <a:gd name="connsiteY40" fmla="*/ 41795 h 118078"/>
                  <a:gd name="connsiteX41" fmla="*/ 59346 w 109268"/>
                  <a:gd name="connsiteY41" fmla="*/ 46348 h 118078"/>
                  <a:gd name="connsiteX42" fmla="*/ 57799 w 109268"/>
                  <a:gd name="connsiteY42" fmla="*/ 48397 h 118078"/>
                  <a:gd name="connsiteX43" fmla="*/ 40794 w 109268"/>
                  <a:gd name="connsiteY43" fmla="*/ 61281 h 118078"/>
                  <a:gd name="connsiteX44" fmla="*/ 50081 w 109268"/>
                  <a:gd name="connsiteY44" fmla="*/ 67519 h 118078"/>
                  <a:gd name="connsiteX45" fmla="*/ 72231 w 109268"/>
                  <a:gd name="connsiteY45" fmla="*/ 47942 h 118078"/>
                  <a:gd name="connsiteX46" fmla="*/ 80472 w 109268"/>
                  <a:gd name="connsiteY46" fmla="*/ 54111 h 118078"/>
                  <a:gd name="connsiteX47" fmla="*/ 78924 w 109268"/>
                  <a:gd name="connsiteY47" fmla="*/ 56182 h 118078"/>
                  <a:gd name="connsiteX48" fmla="*/ 54634 w 109268"/>
                  <a:gd name="connsiteY48" fmla="*/ 74781 h 118078"/>
                  <a:gd name="connsiteX49" fmla="*/ 82475 w 109268"/>
                  <a:gd name="connsiteY49" fmla="*/ 73756 h 118078"/>
                  <a:gd name="connsiteX50" fmla="*/ 74735 w 109268"/>
                  <a:gd name="connsiteY50" fmla="*/ 68088 h 118078"/>
                  <a:gd name="connsiteX51" fmla="*/ 82475 w 109268"/>
                  <a:gd name="connsiteY51" fmla="*/ 61896 h 118078"/>
                  <a:gd name="connsiteX52" fmla="*/ 107743 w 109268"/>
                  <a:gd name="connsiteY52" fmla="*/ 81997 h 118078"/>
                  <a:gd name="connsiteX53" fmla="*/ 104647 w 109268"/>
                  <a:gd name="connsiteY53" fmla="*/ 116030 h 118078"/>
                  <a:gd name="connsiteX54" fmla="*/ 70114 w 109268"/>
                  <a:gd name="connsiteY54" fmla="*/ 93857 h 118078"/>
                  <a:gd name="connsiteX55" fmla="*/ 79379 w 109268"/>
                  <a:gd name="connsiteY55" fmla="*/ 87164 h 118078"/>
                  <a:gd name="connsiteX56" fmla="*/ 109269 w 109268"/>
                  <a:gd name="connsiteY56" fmla="*/ 104670 h 11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9268" h="118078">
                    <a:moveTo>
                      <a:pt x="0" y="107766"/>
                    </a:moveTo>
                    <a:cubicBezTo>
                      <a:pt x="11109" y="103539"/>
                      <a:pt x="20893" y="96427"/>
                      <a:pt x="28342" y="87164"/>
                    </a:cubicBezTo>
                    <a:lnTo>
                      <a:pt x="37629" y="93857"/>
                    </a:lnTo>
                    <a:cubicBezTo>
                      <a:pt x="38995" y="95929"/>
                      <a:pt x="38312" y="96771"/>
                      <a:pt x="35558" y="96430"/>
                    </a:cubicBezTo>
                    <a:cubicBezTo>
                      <a:pt x="27511" y="105751"/>
                      <a:pt x="17476" y="113150"/>
                      <a:pt x="6192" y="118078"/>
                    </a:cubicBezTo>
                    <a:close/>
                    <a:moveTo>
                      <a:pt x="98956" y="89213"/>
                    </a:moveTo>
                    <a:cubicBezTo>
                      <a:pt x="96202" y="86481"/>
                      <a:pt x="93470" y="83727"/>
                      <a:pt x="90716" y="80973"/>
                    </a:cubicBezTo>
                    <a:lnTo>
                      <a:pt x="59278" y="83021"/>
                    </a:lnTo>
                    <a:lnTo>
                      <a:pt x="59278" y="117600"/>
                    </a:lnTo>
                    <a:lnTo>
                      <a:pt x="48966" y="117600"/>
                    </a:lnTo>
                    <a:lnTo>
                      <a:pt x="48966" y="83454"/>
                    </a:lnTo>
                    <a:lnTo>
                      <a:pt x="11860" y="86026"/>
                    </a:lnTo>
                    <a:cubicBezTo>
                      <a:pt x="9447" y="88774"/>
                      <a:pt x="7929" y="88774"/>
                      <a:pt x="7307" y="86026"/>
                    </a:cubicBezTo>
                    <a:lnTo>
                      <a:pt x="5759" y="75714"/>
                    </a:lnTo>
                    <a:lnTo>
                      <a:pt x="42865" y="75213"/>
                    </a:lnTo>
                    <a:cubicBezTo>
                      <a:pt x="35649" y="70046"/>
                      <a:pt x="27932" y="65083"/>
                      <a:pt x="19668" y="60257"/>
                    </a:cubicBezTo>
                    <a:lnTo>
                      <a:pt x="25860" y="52517"/>
                    </a:lnTo>
                    <a:cubicBezTo>
                      <a:pt x="28549" y="53842"/>
                      <a:pt x="31137" y="55363"/>
                      <a:pt x="33600" y="57070"/>
                    </a:cubicBezTo>
                    <a:lnTo>
                      <a:pt x="49057" y="41613"/>
                    </a:lnTo>
                    <a:lnTo>
                      <a:pt x="11951" y="41613"/>
                    </a:lnTo>
                    <a:lnTo>
                      <a:pt x="11951" y="54498"/>
                    </a:lnTo>
                    <a:lnTo>
                      <a:pt x="1639" y="54498"/>
                    </a:lnTo>
                    <a:lnTo>
                      <a:pt x="1639" y="33372"/>
                    </a:lnTo>
                    <a:lnTo>
                      <a:pt x="49057" y="33372"/>
                    </a:lnTo>
                    <a:lnTo>
                      <a:pt x="49057" y="22537"/>
                    </a:lnTo>
                    <a:lnTo>
                      <a:pt x="5213" y="22537"/>
                    </a:lnTo>
                    <a:lnTo>
                      <a:pt x="5213" y="12885"/>
                    </a:lnTo>
                    <a:lnTo>
                      <a:pt x="49034" y="12885"/>
                    </a:lnTo>
                    <a:lnTo>
                      <a:pt x="49034" y="0"/>
                    </a:lnTo>
                    <a:lnTo>
                      <a:pt x="58823" y="0"/>
                    </a:lnTo>
                    <a:cubicBezTo>
                      <a:pt x="61577" y="341"/>
                      <a:pt x="61737" y="1366"/>
                      <a:pt x="59346" y="3096"/>
                    </a:cubicBezTo>
                    <a:lnTo>
                      <a:pt x="59346" y="12885"/>
                    </a:lnTo>
                    <a:lnTo>
                      <a:pt x="103668" y="12885"/>
                    </a:lnTo>
                    <a:lnTo>
                      <a:pt x="103668" y="22673"/>
                    </a:lnTo>
                    <a:lnTo>
                      <a:pt x="59346" y="22673"/>
                    </a:lnTo>
                    <a:lnTo>
                      <a:pt x="59346" y="33509"/>
                    </a:lnTo>
                    <a:lnTo>
                      <a:pt x="106765" y="33509"/>
                    </a:lnTo>
                    <a:lnTo>
                      <a:pt x="106765" y="53610"/>
                    </a:lnTo>
                    <a:lnTo>
                      <a:pt x="96452" y="53610"/>
                    </a:lnTo>
                    <a:lnTo>
                      <a:pt x="96452" y="41795"/>
                    </a:lnTo>
                    <a:lnTo>
                      <a:pt x="53678" y="41795"/>
                    </a:lnTo>
                    <a:lnTo>
                      <a:pt x="59346" y="46348"/>
                    </a:lnTo>
                    <a:cubicBezTo>
                      <a:pt x="60371" y="48055"/>
                      <a:pt x="59870" y="48738"/>
                      <a:pt x="57799" y="48397"/>
                    </a:cubicBezTo>
                    <a:lnTo>
                      <a:pt x="40794" y="61281"/>
                    </a:lnTo>
                    <a:lnTo>
                      <a:pt x="50081" y="67519"/>
                    </a:lnTo>
                    <a:lnTo>
                      <a:pt x="72231" y="47942"/>
                    </a:lnTo>
                    <a:lnTo>
                      <a:pt x="80472" y="54111"/>
                    </a:lnTo>
                    <a:cubicBezTo>
                      <a:pt x="81519" y="55841"/>
                      <a:pt x="80995" y="56524"/>
                      <a:pt x="78924" y="56182"/>
                    </a:cubicBezTo>
                    <a:lnTo>
                      <a:pt x="54634" y="74781"/>
                    </a:lnTo>
                    <a:lnTo>
                      <a:pt x="82475" y="73756"/>
                    </a:lnTo>
                    <a:cubicBezTo>
                      <a:pt x="80062" y="72026"/>
                      <a:pt x="77490" y="70137"/>
                      <a:pt x="74735" y="68088"/>
                    </a:cubicBezTo>
                    <a:lnTo>
                      <a:pt x="82475" y="61896"/>
                    </a:lnTo>
                    <a:cubicBezTo>
                      <a:pt x="91804" y="67371"/>
                      <a:pt x="100311" y="74136"/>
                      <a:pt x="107743" y="81997"/>
                    </a:cubicBezTo>
                    <a:close/>
                    <a:moveTo>
                      <a:pt x="104647" y="116030"/>
                    </a:moveTo>
                    <a:cubicBezTo>
                      <a:pt x="91230" y="112144"/>
                      <a:pt x="79233" y="104440"/>
                      <a:pt x="70114" y="93857"/>
                    </a:cubicBezTo>
                    <a:lnTo>
                      <a:pt x="79379" y="87164"/>
                    </a:lnTo>
                    <a:cubicBezTo>
                      <a:pt x="86602" y="94374"/>
                      <a:pt x="96566" y="100208"/>
                      <a:pt x="109269" y="1046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C34D39E-7E88-ABDD-2A22-0A4B0A31FE5A}"/>
              </a:ext>
            </a:extLst>
          </p:cNvPr>
          <p:cNvSpPr txBox="1"/>
          <p:nvPr/>
        </p:nvSpPr>
        <p:spPr>
          <a:xfrm>
            <a:off x="4937978" y="10137637"/>
            <a:ext cx="1827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全国版 プログラミング マネー講座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16E78-A27F-4D5C-A8CA-77731FA768AA}"/>
              </a:ext>
            </a:extLst>
          </p:cNvPr>
          <p:cNvSpPr/>
          <p:nvPr/>
        </p:nvSpPr>
        <p:spPr>
          <a:xfrm>
            <a:off x="6304917" y="8946099"/>
            <a:ext cx="675420" cy="70112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42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212</Words>
  <Application>Microsoft Office PowerPoint</Application>
  <PresentationFormat>ユーザー設定</PresentationFormat>
  <Paragraphs>33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HGMaruGothicMPRO</vt:lpstr>
      <vt:lpstr>UD デジタル 教科書体 NK-R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東條 一聖</dc:creator>
  <cp:lastModifiedBy>人生のミカタ 松田</cp:lastModifiedBy>
  <cp:revision>13</cp:revision>
  <dcterms:created xsi:type="dcterms:W3CDTF">2021-04-16T03:42:13Z</dcterms:created>
  <dcterms:modified xsi:type="dcterms:W3CDTF">2022-06-12T07:42:47Z</dcterms:modified>
</cp:coreProperties>
</file>