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7" r:id="rId2"/>
    <p:sldId id="395" r:id="rId3"/>
    <p:sldId id="967" r:id="rId4"/>
    <p:sldId id="968" r:id="rId5"/>
    <p:sldId id="969" r:id="rId6"/>
    <p:sldId id="971" r:id="rId7"/>
    <p:sldId id="972" r:id="rId8"/>
    <p:sldId id="973" r:id="rId9"/>
    <p:sldId id="974" r:id="rId10"/>
    <p:sldId id="975" r:id="rId11"/>
    <p:sldId id="976" r:id="rId12"/>
    <p:sldId id="977" r:id="rId13"/>
    <p:sldId id="978" r:id="rId14"/>
    <p:sldId id="979" r:id="rId15"/>
    <p:sldId id="980" r:id="rId16"/>
    <p:sldId id="981" r:id="rId17"/>
    <p:sldId id="982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AFC8B-FF7E-4D7E-AA18-7A19986B0A4F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9773D-51EE-43F5-BFA8-FD937E726D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93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みんな手元にあるテキストを開いて下さい。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まず最初にお約束を決めます。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右に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移動は、右向き矢印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左に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移動は、左向き矢印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色を塗る、は、ぐしゃぐしゃと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マスを塗りつぶしてみよう！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下に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移動、は下向き矢印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移動、は上向き矢印、を書くよ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これを覚えておいてね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そしたら実際に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、マスに書いて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みよう！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下のページを見てね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24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「右に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移動」だから右向き矢印を書きます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次も「右に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移動」だからもう一回右向き矢印を書いてね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矢印を書いたところに色を塗ります。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今色を塗ったところから次「下に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移動」だから下向き矢印を書いて、そこにまた色を塗ってみて～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12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みんな手元にあるテキストを開いて下さい。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まず最初にお約束を決めます。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右に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移動は、右向き矢印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左に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移動は、左向き矢印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色を塗る、は、ぐしゃぐしゃと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マスを塗りつぶしてみよう！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下に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移動、は下向き矢印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１マス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移動、は上向き矢印、を書くよ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これを覚えておいてね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そしたら実際に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、マスに書いて</a:t>
            </a:r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みよう！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下のページを見てね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53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次は実際にロボットを動かす時に使う指示カードを説明するね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「前」は一つ進む、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「左」は左を向くだけ、進みません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「右」は右を向くだけ、これを進みません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「振り返る」は振り返るだけ、これも進まないよ～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動きを入れて説明するとわかりやすい</a:t>
            </a:r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これを覚えてね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そしたら下のページを見てみて～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12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実際にロボットを動かしてみよう！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指示カードは「前」「前」「左」になってるね。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スタート地点から「前」「前」「左」ってカードの通り動かした時、ロボットはどこにいてるかな？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そしてどこを向いてるかな～？</a:t>
            </a:r>
            <a:r>
              <a:rPr lang="ja-JP" altLang="en-US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考えてみて～。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どう～？いけたかな？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そしたら正解を前に出すね。「前」「前」「左」だからここで左を向いています。向きに気を付けてね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次のページいってみよ～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43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次は実際にロボットを動かす時に使う指示カードを説明するね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「前」は一つ進む、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「左」は左を向くだけ、進みません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「右」は右を向くだけ、これを進みません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「振り返る」は振り返るだけ、これも進まないよ～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動きを入れて説明するとわかりやすい</a:t>
            </a:r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これを覚えてね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そしたら下のページを見てみて～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9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また少し難しくなるよ。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今度は「前」「左」「前」「右」「前」だね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ロボットはどこを向いてどこにいてるかな～？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右や左のカードに注意してね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どう？いけたかな？？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そしたら、次のページいってみよ～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78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次は実際にロボットを動かす時に使う指示カードを説明するね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「前」は一つ進む、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「左」は左を向くだけ、進みません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「右」は右を向くだけ、これを進みません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「振り返る」は振り返るだけ、これも進まないよ～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動きを入れて説明するとわかりやすい</a:t>
            </a:r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これを覚えてね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そしたら下のページを見てみて～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30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次は実際にロボットを動かす時に使う指示カードを説明するね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「前」は一つ進む、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「左」は左を向くだけ、進みません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「右」は右を向くだけ、これを進みません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「振り返る」は振り返るだけ、これも進まないよ～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動きを入れて説明するとわかりやすい</a:t>
            </a:r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これを覚えてね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そしたら下のページを見てみて～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6401-CA35-48BF-8FE1-ACE67C25518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54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935E49-963E-40C1-A75F-55D50226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069A464-5DF9-4ADF-8DD7-1E274BC87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E0C100-8015-4C2B-849C-904FCA4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DFB633-C8DF-4E92-AB77-94C25A7F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026A41-18BA-45ED-A9E1-B23FEDD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17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5C7F65-EC2A-4254-8EDD-7C319F52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FC907D-65B0-4949-B043-98EE7DC4D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22AD6-A49C-4E1A-98FC-A6FF54B6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49C2B-89DE-4E82-BD90-A55308D3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06D22-6DC3-44E7-927D-270ACCFF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65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22F844C-DCC7-437E-8B55-4285B5B20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00065F-5BCD-4C8A-90C4-CD11CCD39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6E42AD-719E-4FC6-A9AD-C610DE5E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45EBA3-2B7E-428B-8A94-D144E6BD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E8ABBD-BB4F-4D3F-88CC-5B264CDF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53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93E4A-6E37-4A6D-A3A0-C8D92197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5DA55-3B31-453E-8D39-DD994F10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B99B8-BA99-49AD-BA12-765FE236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862EE5-C53B-4BC5-A9AC-30FBDDE7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AD3ED2-67C0-433B-9E2E-43781C92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14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31022-1B6B-4C10-BE4B-C0729577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E32C9D-D346-42F1-832F-42670217F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A5E9CD-7E08-4176-B578-219435E0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762640-1457-4C01-A618-58915599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BF0795-B19E-4C1B-8100-1BCE5620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2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9FA74-8B1A-46F3-A8EB-4AF0077C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E414C5-6296-485D-B312-59BCFA6CF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C92B60-E27C-4F16-826B-1039E1721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BF07B4-0216-41CF-9451-81742E82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4F5538-DF3C-46C0-A2DD-65ADF3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BD5463-4337-4CAE-B03D-53D16166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92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AF613-7178-433C-88F3-7E54FBC0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CB9D9B-A66E-41B6-A91F-815CD5621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72E9F2-650F-4F46-A896-7C0CD8196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9965A4-EA26-4777-ACE2-DD3F51B09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430CC5-91CE-4636-929B-818C7EE9A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1DD097F-2D10-48C4-926D-8922E736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262F1B-8EC3-4353-B481-A2E809DC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AA98C1-F0AF-49DC-B954-76BC0AFE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75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CDFA2-F1CF-4A4C-96C7-D5A7A5C7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E098CE-E21E-409D-9552-3152D134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1E450D-93FF-4EFF-8FBA-5B693ADE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91A3B5-DCB5-4D35-94AC-8405C2C7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37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D87ADCA-9A8B-479F-9BC8-CBC0B989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F99FAB-5215-4954-8333-444D9710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C1DF63-D203-43CA-9819-E169FF69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9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EABB0-E8AB-4C97-9474-C525BF1D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05E492-98B4-460C-9143-3B31D020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7DA4AA-6CC8-4319-8EB4-14DD6F332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412FC1-3936-476C-83C5-6F272181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2EEE4B-F4C9-43F6-866F-A0F987ED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7ABE2A-1F6B-4A52-808F-4526BB63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62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B904E3-B511-4E12-B85B-06252730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DFB10B-2CF5-4BF0-ACAB-DAB828ED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FE1F54-87BF-4DAE-9C8D-23ED13616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80CAA1-FB2C-4D16-B8BC-B006908A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EBCB62-1BF3-4579-B826-99C2FF4F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E4C297-5A2B-47F8-B2F8-FF6B4A71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70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BB9632F-4B85-4A4E-BAD9-4A98E36F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D66750-F971-4C90-A3BB-70A400FF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A2E0AD-F120-4082-B117-231BAB04E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FC6B-C363-4561-B9F6-ED5C825E0031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5CBD58-E406-4DC2-A004-C6FF19BB0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E1D71A-4362-4018-9A8F-2179ED688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BA5B-94BA-4F6C-B69F-4C035BF8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7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45806" flipH="1" flipV="1">
            <a:off x="9011687" y="428552"/>
            <a:ext cx="3137421" cy="1240585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597135" flipH="1" flipV="1">
            <a:off x="7235628" y="1443048"/>
            <a:ext cx="3942218" cy="4839777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63066">
            <a:off x="151399" y="2816517"/>
            <a:ext cx="4354547" cy="4222243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31868" y="6307664"/>
            <a:ext cx="3460133" cy="473695"/>
          </a:xfrm>
          <a:prstGeom prst="rect">
            <a:avLst/>
          </a:prstGeom>
        </p:spPr>
      </p:pic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800" y="415006"/>
            <a:ext cx="10820400" cy="2692311"/>
            <a:chOff x="0" y="0"/>
            <a:chExt cx="5591448" cy="13912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91448" cy="1391253"/>
            </a:xfrm>
            <a:custGeom>
              <a:avLst/>
              <a:gdLst/>
              <a:ahLst/>
              <a:cxnLst/>
              <a:rect l="l" t="t" r="r" b="b"/>
              <a:pathLst>
                <a:path w="5591448" h="1391253">
                  <a:moveTo>
                    <a:pt x="0" y="0"/>
                  </a:moveTo>
                  <a:lnTo>
                    <a:pt x="5591448" y="0"/>
                  </a:lnTo>
                  <a:lnTo>
                    <a:pt x="5591448" y="1391253"/>
                  </a:lnTo>
                  <a:lnTo>
                    <a:pt x="0" y="1391253"/>
                  </a:lnTo>
                  <a:close/>
                </a:path>
              </a:pathLst>
            </a:custGeom>
            <a:solidFill>
              <a:srgbClr val="F9F9FA">
                <a:alpha val="69804"/>
              </a:srgbClr>
            </a:solidFill>
          </p:spPr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298" y="365432"/>
            <a:ext cx="10996402" cy="2873263"/>
            <a:chOff x="0" y="0"/>
            <a:chExt cx="5708467" cy="1491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8467" cy="1491572"/>
            </a:xfrm>
            <a:custGeom>
              <a:avLst/>
              <a:gdLst/>
              <a:ahLst/>
              <a:cxnLst/>
              <a:rect l="l" t="t" r="r" b="b"/>
              <a:pathLst>
                <a:path w="5708467" h="1491572">
                  <a:moveTo>
                    <a:pt x="0" y="0"/>
                  </a:moveTo>
                  <a:lnTo>
                    <a:pt x="0" y="1491572"/>
                  </a:lnTo>
                  <a:lnTo>
                    <a:pt x="5708467" y="1491572"/>
                  </a:lnTo>
                  <a:lnTo>
                    <a:pt x="5708467" y="0"/>
                  </a:lnTo>
                  <a:lnTo>
                    <a:pt x="0" y="0"/>
                  </a:lnTo>
                  <a:close/>
                  <a:moveTo>
                    <a:pt x="5647507" y="1430612"/>
                  </a:moveTo>
                  <a:lnTo>
                    <a:pt x="59690" y="1430612"/>
                  </a:lnTo>
                  <a:lnTo>
                    <a:pt x="59690" y="59690"/>
                  </a:lnTo>
                  <a:lnTo>
                    <a:pt x="5647507" y="59690"/>
                  </a:lnTo>
                  <a:lnTo>
                    <a:pt x="5647507" y="1430612"/>
                  </a:lnTo>
                  <a:close/>
                </a:path>
              </a:pathLst>
            </a:custGeom>
            <a:solidFill>
              <a:srgbClr val="73C4D4"/>
            </a:solidFill>
          </p:spPr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1EC552E3-DF1D-4B0A-8FAB-80C07EAD3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84" y="1237669"/>
            <a:ext cx="11040029" cy="17934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26C020-50BE-4987-BC02-BE314C6FF848}"/>
              </a:ext>
            </a:extLst>
          </p:cNvPr>
          <p:cNvSpPr txBox="1"/>
          <p:nvPr/>
        </p:nvSpPr>
        <p:spPr>
          <a:xfrm>
            <a:off x="2286000" y="701441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5050"/>
                </a:solidFill>
                <a:latin typeface="+mj-lt"/>
                <a:ea typeface="BIZ UDPゴシック" panose="020B0400000000000000" pitchFamily="50" charset="-128"/>
              </a:rPr>
              <a:t>遊びながら</a:t>
            </a:r>
            <a:r>
              <a:rPr lang="ja-JP" altLang="en-US" sz="3200" b="1" dirty="0">
                <a:solidFill>
                  <a:srgbClr val="FF5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楽しく学べる！ロボット操縦！</a:t>
            </a:r>
          </a:p>
          <a:p>
            <a:endParaRPr lang="ja-JP" altLang="en-US" sz="12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863C65E-B376-4A97-B5B0-9C29FC55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10" y="2681163"/>
            <a:ext cx="2224013" cy="23603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92AA48F-CA71-42F5-A98A-530D05561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399" y="3561934"/>
            <a:ext cx="1922269" cy="14488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EECE496-6FB9-44D4-848F-FC1033619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1" y="4140017"/>
            <a:ext cx="2159341" cy="10796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40CE47B-4B8B-431C-8DE4-7BFB9DA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9" y="4128758"/>
            <a:ext cx="1494479" cy="10840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FF30FC5-CD63-48ED-91C9-8553F4C21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11084" r="14732" b="3401"/>
          <a:stretch/>
        </p:blipFill>
        <p:spPr>
          <a:xfrm>
            <a:off x="9897533" y="2374634"/>
            <a:ext cx="2045761" cy="309442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E90907-BD53-42F7-A3DE-7AB86454E84C}"/>
              </a:ext>
            </a:extLst>
          </p:cNvPr>
          <p:cNvSpPr txBox="1"/>
          <p:nvPr/>
        </p:nvSpPr>
        <p:spPr>
          <a:xfrm>
            <a:off x="3192408" y="5348322"/>
            <a:ext cx="55394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67" dirty="0">
                <a:solidFill>
                  <a:srgbClr val="FF5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主催</a:t>
            </a:r>
            <a:r>
              <a:rPr lang="ja-JP" altLang="en-US" sz="2667">
                <a:solidFill>
                  <a:srgbClr val="FF5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：ママラボ　○○</a:t>
            </a:r>
            <a:endParaRPr lang="ja-JP" altLang="en-US" sz="2667" dirty="0">
              <a:solidFill>
                <a:srgbClr val="FF5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F078D9-3FBC-4E7B-AD3A-B64B38E44CCC}"/>
              </a:ext>
            </a:extLst>
          </p:cNvPr>
          <p:cNvSpPr txBox="1"/>
          <p:nvPr/>
        </p:nvSpPr>
        <p:spPr>
          <a:xfrm>
            <a:off x="3430301" y="5920955"/>
            <a:ext cx="506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講師：ファイナンシャルプランナー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2C2B24-4BBB-4A36-91F6-A7D71E585016}"/>
              </a:ext>
            </a:extLst>
          </p:cNvPr>
          <p:cNvSpPr txBox="1"/>
          <p:nvPr/>
        </p:nvSpPr>
        <p:spPr>
          <a:xfrm>
            <a:off x="6919500" y="6306541"/>
            <a:ext cx="245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 ○○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F8DECD5F-0364-4E5D-9E33-1533159770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76337" y="5880117"/>
            <a:ext cx="3149600" cy="83137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9387EF8-7C63-417C-8443-43A3A5B9D19E}"/>
              </a:ext>
            </a:extLst>
          </p:cNvPr>
          <p:cNvSpPr txBox="1"/>
          <p:nvPr/>
        </p:nvSpPr>
        <p:spPr>
          <a:xfrm>
            <a:off x="9206737" y="6016606"/>
            <a:ext cx="800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b="1" dirty="0"/>
              <a:t>　なまえ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83D416-C50D-42D1-AEF9-2C820C32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75" y="3001052"/>
            <a:ext cx="24041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711E0E-273E-4E7F-8D8E-A38BA55A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63" b="1663"/>
          <a:stretch/>
        </p:blipFill>
        <p:spPr>
          <a:xfrm>
            <a:off x="3610283" y="3031723"/>
            <a:ext cx="2410913" cy="306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72F390-EA7C-4943-BC51-231CD94F44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7591" y="3001052"/>
            <a:ext cx="2383218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94AA06-1D2F-431C-84E9-D3D8C5A98F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17204" y="2967633"/>
            <a:ext cx="23583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E8B5A2-C61D-4B5D-A774-77779DFF02B6}"/>
              </a:ext>
            </a:extLst>
          </p:cNvPr>
          <p:cNvGrpSpPr/>
          <p:nvPr/>
        </p:nvGrpSpPr>
        <p:grpSpPr>
          <a:xfrm>
            <a:off x="965200" y="338691"/>
            <a:ext cx="10515600" cy="2328309"/>
            <a:chOff x="1447800" y="508036"/>
            <a:chExt cx="15773400" cy="349246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D98AFDD-841D-40D6-A153-418507D73650}"/>
                </a:ext>
              </a:extLst>
            </p:cNvPr>
            <p:cNvSpPr/>
            <p:nvPr/>
          </p:nvSpPr>
          <p:spPr>
            <a:xfrm>
              <a:off x="1447800" y="1610956"/>
              <a:ext cx="15773400" cy="2389543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1C98940-F28D-4DDB-A415-9F6BA2E9A56D}"/>
                </a:ext>
              </a:extLst>
            </p:cNvPr>
            <p:cNvSpPr txBox="1"/>
            <p:nvPr/>
          </p:nvSpPr>
          <p:spPr>
            <a:xfrm>
              <a:off x="4397829" y="2693491"/>
              <a:ext cx="10310997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4000" b="1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しじカード：うごかすカード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EC9814-6B85-4B56-9F6D-9F91F5FDA9F9}"/>
                </a:ext>
              </a:extLst>
            </p:cNvPr>
            <p:cNvGrpSpPr/>
            <p:nvPr/>
          </p:nvGrpSpPr>
          <p:grpSpPr>
            <a:xfrm>
              <a:off x="4419600" y="508036"/>
              <a:ext cx="9497146" cy="1982313"/>
              <a:chOff x="771298" y="471824"/>
              <a:chExt cx="8717530" cy="1982313"/>
            </a:xfrm>
            <a:solidFill>
              <a:schemeClr val="bg1"/>
            </a:solidFill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01D257A-62C3-4430-B9BA-4C5169AFC8CA}"/>
                  </a:ext>
                </a:extLst>
              </p:cNvPr>
              <p:cNvSpPr txBox="1"/>
              <p:nvPr/>
            </p:nvSpPr>
            <p:spPr>
              <a:xfrm>
                <a:off x="3403632" y="1027659"/>
                <a:ext cx="6085196" cy="11541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23">
                  <a:defRPr/>
                </a:pPr>
                <a:r>
                  <a:rPr kumimoji="1" lang="ja-JP" altLang="en-US" sz="44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 </a:t>
                </a:r>
                <a:r>
                  <a:rPr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やくそくし</a:t>
                </a:r>
                <a:r>
                  <a:rPr kumimoji="1"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よう</a:t>
                </a: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66E541A-D0A1-4D2B-B1E7-8FC3348CF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98" y="471824"/>
                <a:ext cx="2736322" cy="198231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19BE13-1163-4466-91CA-C86E03089EF8}"/>
              </a:ext>
            </a:extLst>
          </p:cNvPr>
          <p:cNvSpPr/>
          <p:nvPr/>
        </p:nvSpPr>
        <p:spPr>
          <a:xfrm>
            <a:off x="3149600" y="551013"/>
            <a:ext cx="4419600" cy="89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5064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5EA978F-533C-4513-A4D5-61AB9FDD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718" y="496296"/>
            <a:ext cx="5047538" cy="588599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E064A6-E410-4FDA-87EA-2823BF01E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29" r="19836"/>
          <a:stretch/>
        </p:blipFill>
        <p:spPr>
          <a:xfrm>
            <a:off x="820801" y="1279834"/>
            <a:ext cx="5528218" cy="5218363"/>
          </a:xfrm>
          <a:prstGeom prst="rect">
            <a:avLst/>
          </a:prstGeom>
        </p:spPr>
      </p:pic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A165146-2DEC-4731-B014-DF23DB721A4B}"/>
              </a:ext>
            </a:extLst>
          </p:cNvPr>
          <p:cNvSpPr/>
          <p:nvPr/>
        </p:nvSpPr>
        <p:spPr>
          <a:xfrm>
            <a:off x="8502973" y="3224767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ED2F6F42-C808-47F6-B7D0-71E098F7BEB8}"/>
              </a:ext>
            </a:extLst>
          </p:cNvPr>
          <p:cNvSpPr/>
          <p:nvPr/>
        </p:nvSpPr>
        <p:spPr>
          <a:xfrm>
            <a:off x="8502973" y="4051987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DA1F58F5-55A3-4B80-A5B7-4E1CE09E6877}"/>
              </a:ext>
            </a:extLst>
          </p:cNvPr>
          <p:cNvSpPr/>
          <p:nvPr/>
        </p:nvSpPr>
        <p:spPr>
          <a:xfrm>
            <a:off x="9341144" y="4051987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E233457A-1696-4D84-A81E-5D27CE1822BB}"/>
              </a:ext>
            </a:extLst>
          </p:cNvPr>
          <p:cNvSpPr/>
          <p:nvPr/>
        </p:nvSpPr>
        <p:spPr>
          <a:xfrm>
            <a:off x="10200296" y="4025586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5D3E8B37-9A63-4B2D-8304-65A38027FA7B}"/>
              </a:ext>
            </a:extLst>
          </p:cNvPr>
          <p:cNvSpPr/>
          <p:nvPr/>
        </p:nvSpPr>
        <p:spPr>
          <a:xfrm>
            <a:off x="10259511" y="3224767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８</a:t>
            </a:r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61F3C98D-52C0-48EC-908B-7097AC1FAB91}"/>
              </a:ext>
            </a:extLst>
          </p:cNvPr>
          <p:cNvSpPr/>
          <p:nvPr/>
        </p:nvSpPr>
        <p:spPr>
          <a:xfrm>
            <a:off x="10200296" y="2412287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772514FD-BB17-49B0-9C40-9A37EA56001D}"/>
              </a:ext>
            </a:extLst>
          </p:cNvPr>
          <p:cNvSpPr/>
          <p:nvPr/>
        </p:nvSpPr>
        <p:spPr>
          <a:xfrm>
            <a:off x="9357563" y="2412285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6E6D5CD5-5765-451A-BAFE-149DF230FBD8}"/>
              </a:ext>
            </a:extLst>
          </p:cNvPr>
          <p:cNvSpPr/>
          <p:nvPr/>
        </p:nvSpPr>
        <p:spPr>
          <a:xfrm>
            <a:off x="8514831" y="2412286"/>
            <a:ext cx="355600" cy="34530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1852E9A-D4DD-4AD1-BBA7-51A78B63C6A6}"/>
              </a:ext>
            </a:extLst>
          </p:cNvPr>
          <p:cNvSpPr/>
          <p:nvPr/>
        </p:nvSpPr>
        <p:spPr>
          <a:xfrm>
            <a:off x="286249" y="236376"/>
            <a:ext cx="5294365" cy="101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00B0DD-2DF9-4ECB-AFBF-E7F5D2258E41}"/>
              </a:ext>
            </a:extLst>
          </p:cNvPr>
          <p:cNvSpPr txBox="1"/>
          <p:nvPr/>
        </p:nvSpPr>
        <p:spPr>
          <a:xfrm>
            <a:off x="1771081" y="429164"/>
            <a:ext cx="454729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4400" b="1" dirty="0">
                <a:solidFill>
                  <a:srgbClr val="0070C0"/>
                </a:solidFill>
                <a:latin typeface="Gill Sans MT" panose="020B0502020104020203"/>
                <a:ea typeface="HGｺﾞｼｯｸE" panose="020B0909000000000000" pitchFamily="49" charset="-128"/>
              </a:rPr>
              <a:t> </a:t>
            </a:r>
            <a:r>
              <a:rPr kumimoji="1" lang="ja-JP" altLang="en-US" sz="3600" b="1" dirty="0">
                <a:solidFill>
                  <a:srgbClr val="0070C0"/>
                </a:solidFill>
                <a:latin typeface="Gill Sans MT" panose="020B0502020104020203"/>
                <a:ea typeface="HGｺﾞｼｯｸE" panose="020B0909000000000000" pitchFamily="49" charset="-128"/>
              </a:rPr>
              <a:t>しじをかいてみよう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9E1C6B5-12A2-47C9-A2AA-5F3F69550652}"/>
              </a:ext>
            </a:extLst>
          </p:cNvPr>
          <p:cNvCxnSpPr/>
          <p:nvPr/>
        </p:nvCxnSpPr>
        <p:spPr>
          <a:xfrm>
            <a:off x="1910200" y="1198605"/>
            <a:ext cx="4408171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32863B77-5A68-464A-9138-4A5691643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9672373" y="4732597"/>
            <a:ext cx="1411447" cy="77405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2687566-B52D-4C3A-B97B-E0EA1971C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5" y="326955"/>
            <a:ext cx="1441267" cy="9584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52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83D416-C50D-42D1-AEF9-2C820C32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75" y="3001052"/>
            <a:ext cx="24041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711E0E-273E-4E7F-8D8E-A38BA55A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63" b="1663"/>
          <a:stretch/>
        </p:blipFill>
        <p:spPr>
          <a:xfrm>
            <a:off x="3610283" y="3031723"/>
            <a:ext cx="2410913" cy="306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72F390-EA7C-4943-BC51-231CD94F44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7591" y="3001052"/>
            <a:ext cx="2383218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94AA06-1D2F-431C-84E9-D3D8C5A98F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17204" y="2967633"/>
            <a:ext cx="23583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E8B5A2-C61D-4B5D-A774-77779DFF02B6}"/>
              </a:ext>
            </a:extLst>
          </p:cNvPr>
          <p:cNvGrpSpPr/>
          <p:nvPr/>
        </p:nvGrpSpPr>
        <p:grpSpPr>
          <a:xfrm>
            <a:off x="965200" y="338691"/>
            <a:ext cx="10515600" cy="2328309"/>
            <a:chOff x="1447800" y="508036"/>
            <a:chExt cx="15773400" cy="349246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D98AFDD-841D-40D6-A153-418507D73650}"/>
                </a:ext>
              </a:extLst>
            </p:cNvPr>
            <p:cNvSpPr/>
            <p:nvPr/>
          </p:nvSpPr>
          <p:spPr>
            <a:xfrm>
              <a:off x="1447800" y="1610956"/>
              <a:ext cx="15773400" cy="2389543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1C98940-F28D-4DDB-A415-9F6BA2E9A56D}"/>
                </a:ext>
              </a:extLst>
            </p:cNvPr>
            <p:cNvSpPr txBox="1"/>
            <p:nvPr/>
          </p:nvSpPr>
          <p:spPr>
            <a:xfrm>
              <a:off x="4397829" y="2693491"/>
              <a:ext cx="10310997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4000" b="1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しじカード：うごかすカード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EC9814-6B85-4B56-9F6D-9F91F5FDA9F9}"/>
                </a:ext>
              </a:extLst>
            </p:cNvPr>
            <p:cNvGrpSpPr/>
            <p:nvPr/>
          </p:nvGrpSpPr>
          <p:grpSpPr>
            <a:xfrm>
              <a:off x="4419600" y="508036"/>
              <a:ext cx="9497146" cy="1982313"/>
              <a:chOff x="771298" y="471824"/>
              <a:chExt cx="8717530" cy="1982313"/>
            </a:xfrm>
            <a:solidFill>
              <a:schemeClr val="bg1"/>
            </a:solidFill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01D257A-62C3-4430-B9BA-4C5169AFC8CA}"/>
                  </a:ext>
                </a:extLst>
              </p:cNvPr>
              <p:cNvSpPr txBox="1"/>
              <p:nvPr/>
            </p:nvSpPr>
            <p:spPr>
              <a:xfrm>
                <a:off x="3403632" y="1027659"/>
                <a:ext cx="6085196" cy="11541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23">
                  <a:defRPr/>
                </a:pPr>
                <a:r>
                  <a:rPr kumimoji="1" lang="ja-JP" altLang="en-US" sz="44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 </a:t>
                </a:r>
                <a:r>
                  <a:rPr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やくそくし</a:t>
                </a:r>
                <a:r>
                  <a:rPr kumimoji="1"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よう</a:t>
                </a: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66E541A-D0A1-4D2B-B1E7-8FC3348CF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98" y="471824"/>
                <a:ext cx="2736322" cy="198231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19BE13-1163-4466-91CA-C86E03089EF8}"/>
              </a:ext>
            </a:extLst>
          </p:cNvPr>
          <p:cNvSpPr/>
          <p:nvPr/>
        </p:nvSpPr>
        <p:spPr>
          <a:xfrm>
            <a:off x="3149600" y="551013"/>
            <a:ext cx="4419600" cy="89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78530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17E3774-F1C8-4ECA-B075-8182BCDB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94" y="1183503"/>
            <a:ext cx="4461142" cy="5202195"/>
          </a:xfrm>
          <a:prstGeom prst="rect">
            <a:avLst/>
          </a:prstGeom>
        </p:spPr>
      </p:pic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4E945AE3-2C61-4CD6-A085-2B1D24C18EE9}"/>
              </a:ext>
            </a:extLst>
          </p:cNvPr>
          <p:cNvSpPr/>
          <p:nvPr/>
        </p:nvSpPr>
        <p:spPr>
          <a:xfrm>
            <a:off x="3030965" y="282526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19950" y="174908"/>
            <a:ext cx="1100871" cy="929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1DA1562-D7E5-4BCE-9AF7-FC5F1DAB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29" r="19836"/>
          <a:stretch/>
        </p:blipFill>
        <p:spPr>
          <a:xfrm>
            <a:off x="6318741" y="1239602"/>
            <a:ext cx="5241829" cy="49480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A8A999-3AF5-498E-A606-0960FFA46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1848118" y="4900443"/>
            <a:ext cx="1411447" cy="774054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3DA8E5A-1C44-476E-AE31-7E78FAE5068F}"/>
              </a:ext>
            </a:extLst>
          </p:cNvPr>
          <p:cNvSpPr txBox="1">
            <a:spLocks/>
          </p:cNvSpPr>
          <p:nvPr/>
        </p:nvSpPr>
        <p:spPr>
          <a:xfrm>
            <a:off x="1305897" y="381954"/>
            <a:ext cx="1437341" cy="722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３級</a:t>
            </a:r>
          </a:p>
        </p:txBody>
      </p:sp>
    </p:spTree>
    <p:extLst>
      <p:ext uri="{BB962C8B-B14F-4D97-AF65-F5344CB8AC3E}">
        <p14:creationId xmlns:p14="http://schemas.microsoft.com/office/powerpoint/2010/main" val="64371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578A252-91AF-4FE6-8A24-413DCE85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1" y="1239173"/>
            <a:ext cx="4461142" cy="5202195"/>
          </a:xfrm>
          <a:prstGeom prst="rect">
            <a:avLst/>
          </a:prstGeom>
        </p:spPr>
      </p:pic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16CDD0EF-1159-4A9B-BB7D-6A44C9CFB946}"/>
              </a:ext>
            </a:extLst>
          </p:cNvPr>
          <p:cNvSpPr/>
          <p:nvPr/>
        </p:nvSpPr>
        <p:spPr>
          <a:xfrm>
            <a:off x="2529925" y="3611669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3CC32C4D-3AA3-4447-937F-4CC2C342A743}"/>
              </a:ext>
            </a:extLst>
          </p:cNvPr>
          <p:cNvSpPr/>
          <p:nvPr/>
        </p:nvSpPr>
        <p:spPr>
          <a:xfrm>
            <a:off x="3308961" y="2833494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436690" y="239356"/>
            <a:ext cx="1100871" cy="929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64AB7B2-9EC0-4178-826B-F6EABD0D0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1367472" y="4844773"/>
            <a:ext cx="1411447" cy="774054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7C4EDE52-2BE2-4829-8A5C-F6D214724E8E}"/>
              </a:ext>
            </a:extLst>
          </p:cNvPr>
          <p:cNvSpPr txBox="1">
            <a:spLocks/>
          </p:cNvSpPr>
          <p:nvPr/>
        </p:nvSpPr>
        <p:spPr>
          <a:xfrm>
            <a:off x="840598" y="446402"/>
            <a:ext cx="1437341" cy="722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２級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7AA553E9-0E38-4EAD-9BDB-5F0611BD9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9"/>
          <a:stretch/>
        </p:blipFill>
        <p:spPr>
          <a:xfrm>
            <a:off x="6241854" y="1239693"/>
            <a:ext cx="5179731" cy="52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F453C6-E693-4F86-95E5-C834D8D0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2" y="1243903"/>
            <a:ext cx="4461142" cy="5202195"/>
          </a:xfrm>
          <a:prstGeom prst="rect">
            <a:avLst/>
          </a:prstGeom>
        </p:spPr>
      </p:pic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B16376F2-AA69-4150-B213-44F700593776}"/>
              </a:ext>
            </a:extLst>
          </p:cNvPr>
          <p:cNvSpPr/>
          <p:nvPr/>
        </p:nvSpPr>
        <p:spPr>
          <a:xfrm>
            <a:off x="4186729" y="436265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84F9810D-549C-4DF6-94AA-61DA21EBD31C}"/>
              </a:ext>
            </a:extLst>
          </p:cNvPr>
          <p:cNvSpPr/>
          <p:nvPr/>
        </p:nvSpPr>
        <p:spPr>
          <a:xfrm>
            <a:off x="3399274" y="36164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B1F1D70F-F275-45E4-85D1-6AD3ECBF3F5E}"/>
              </a:ext>
            </a:extLst>
          </p:cNvPr>
          <p:cNvSpPr/>
          <p:nvPr/>
        </p:nvSpPr>
        <p:spPr>
          <a:xfrm>
            <a:off x="2690860" y="2858965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1070654" y="381954"/>
            <a:ext cx="1437341" cy="722404"/>
          </a:xfrm>
        </p:spPr>
        <p:txBody>
          <a:bodyPr>
            <a:noAutofit/>
          </a:bodyPr>
          <a:lstStyle/>
          <a:p>
            <a:r>
              <a:rPr lang="ja-JP" altLang="en-US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kumimoji="1" lang="ja-JP" altLang="en-US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級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97624" y="252737"/>
            <a:ext cx="1100871" cy="929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CCE5B77-EDF5-4272-B76B-1C61084A4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1508013" y="4931227"/>
            <a:ext cx="1411447" cy="77405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6C687C8-7FE9-4F20-917E-46642A4A127F}"/>
              </a:ext>
            </a:extLst>
          </p:cNvPr>
          <p:cNvGrpSpPr/>
          <p:nvPr/>
        </p:nvGrpSpPr>
        <p:grpSpPr>
          <a:xfrm>
            <a:off x="6043153" y="1368630"/>
            <a:ext cx="5807608" cy="4759850"/>
            <a:chOff x="6043153" y="1368630"/>
            <a:chExt cx="5807608" cy="475985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C52FBA86-7CB9-4932-8BB9-7F8E334300D6}"/>
                </a:ext>
              </a:extLst>
            </p:cNvPr>
            <p:cNvGrpSpPr/>
            <p:nvPr/>
          </p:nvGrpSpPr>
          <p:grpSpPr>
            <a:xfrm>
              <a:off x="6043153" y="1368630"/>
              <a:ext cx="5807608" cy="1102692"/>
              <a:chOff x="6043153" y="1243900"/>
              <a:chExt cx="5807608" cy="1102692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D487E7C4-47E3-441C-BBB6-9911F4225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043153" y="1243900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7867CF79-E34F-4ED4-93B7-4192113B8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893169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012F42CA-F639-48A6-8941-F0E711A2D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7743185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38B52929-EC83-4F41-BA6E-FFE1B50539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8593201" y="1243902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085985C8-FAF3-4E11-A014-40C674FA04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9443217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21C1B147-F28A-4815-9349-271B9AF2D3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0293233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AC57A4C4-3AC5-4F2D-AE29-0F734645EC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1140528" y="1243900"/>
                <a:ext cx="710233" cy="1102689"/>
              </a:xfrm>
              <a:prstGeom prst="rect">
                <a:avLst/>
              </a:prstGeom>
            </p:spPr>
          </p:pic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5D046EB-5EB4-4A7D-A0E7-0E982A52D34F}"/>
                </a:ext>
              </a:extLst>
            </p:cNvPr>
            <p:cNvGrpSpPr/>
            <p:nvPr/>
          </p:nvGrpSpPr>
          <p:grpSpPr>
            <a:xfrm>
              <a:off x="6043153" y="2554996"/>
              <a:ext cx="5807608" cy="1102692"/>
              <a:chOff x="6043153" y="1243900"/>
              <a:chExt cx="5807608" cy="1102692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8C2E62C0-7993-41E6-B82F-40FA825FD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043153" y="1243900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149C4430-A36D-44F1-AC09-466AF4D138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893169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0C266BCF-325F-4FFF-AD94-CA62F0DAE2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7743185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8015CB67-25AE-4396-AC14-C68134E012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8593201" y="1243902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F2806E53-F5A1-41B6-9D5C-36FB608B46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9443217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A6C69085-F345-4BF0-B769-1383D025F4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0293233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B178CB65-B814-4290-AED3-F7F1C22D3C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1140528" y="1243900"/>
                <a:ext cx="710233" cy="1102689"/>
              </a:xfrm>
              <a:prstGeom prst="rect">
                <a:avLst/>
              </a:prstGeom>
            </p:spPr>
          </p:pic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19673407-8274-4A83-8C97-36A99B8C0094}"/>
                </a:ext>
              </a:extLst>
            </p:cNvPr>
            <p:cNvGrpSpPr/>
            <p:nvPr/>
          </p:nvGrpSpPr>
          <p:grpSpPr>
            <a:xfrm>
              <a:off x="6043153" y="3811312"/>
              <a:ext cx="5807608" cy="1102692"/>
              <a:chOff x="6043153" y="1243900"/>
              <a:chExt cx="5807608" cy="1102692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A580AE50-834E-4379-9616-5CEE19E54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043153" y="1243900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6DADA242-6C0F-44D5-BC80-A3CAC4D735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893169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B1EF8455-14A9-44BC-B8C2-D58D0894E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7743185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0E68D053-A576-40B8-BCEE-CFC75AF77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8593201" y="1243902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0AFB6129-B811-4AED-951F-F924CDE5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9443217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87F074D1-2731-426B-A14A-E733FE7AA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0293233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4C2F878D-090F-45DC-8AD7-D7C233AF4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1140528" y="1243900"/>
                <a:ext cx="710233" cy="1102689"/>
              </a:xfrm>
              <a:prstGeom prst="rect">
                <a:avLst/>
              </a:prstGeom>
            </p:spPr>
          </p:pic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8859872C-113A-4C09-A178-440E77268C80}"/>
                </a:ext>
              </a:extLst>
            </p:cNvPr>
            <p:cNvGrpSpPr/>
            <p:nvPr/>
          </p:nvGrpSpPr>
          <p:grpSpPr>
            <a:xfrm>
              <a:off x="6043153" y="5025788"/>
              <a:ext cx="5807608" cy="1102692"/>
              <a:chOff x="6043153" y="1243900"/>
              <a:chExt cx="5807608" cy="1102692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223136C2-9E71-4824-BDBC-77EA0F9F85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043153" y="1243900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E2C5DFB7-DAB1-4C00-BCBA-8574EBEFE3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6893169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A49C260A-A1F2-4E1D-AFEE-B9F552197D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7743185" y="1243903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A16F8218-93E6-4B10-A907-F44123C84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8593201" y="1243902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574E343F-F13C-40A5-921E-603D33D6C4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9443217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A6093348-A4C9-4D68-9F00-09B5C736AF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0293233" y="1243901"/>
                <a:ext cx="710233" cy="1102689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9F4F6FC3-4D4E-49C7-8748-846C8E600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59" t="15632" r="79054" b="57072"/>
              <a:stretch/>
            </p:blipFill>
            <p:spPr>
              <a:xfrm>
                <a:off x="11140528" y="1243900"/>
                <a:ext cx="710233" cy="11026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3839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F453C6-E693-4F86-95E5-C834D8D0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2" y="1243903"/>
            <a:ext cx="4461142" cy="520219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F402A05-D5D5-41CF-812E-228CC451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388" y="1243903"/>
            <a:ext cx="4461142" cy="5202195"/>
          </a:xfrm>
          <a:prstGeom prst="rect">
            <a:avLst/>
          </a:prstGeom>
        </p:spPr>
      </p:pic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B16376F2-AA69-4150-B213-44F700593776}"/>
              </a:ext>
            </a:extLst>
          </p:cNvPr>
          <p:cNvSpPr/>
          <p:nvPr/>
        </p:nvSpPr>
        <p:spPr>
          <a:xfrm>
            <a:off x="2648180" y="4291283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84F9810D-549C-4DF6-94AA-61DA21EBD31C}"/>
              </a:ext>
            </a:extLst>
          </p:cNvPr>
          <p:cNvSpPr/>
          <p:nvPr/>
        </p:nvSpPr>
        <p:spPr>
          <a:xfrm>
            <a:off x="1947180" y="2843275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B1F1D70F-F275-45E4-85D1-6AD3ECBF3F5E}"/>
              </a:ext>
            </a:extLst>
          </p:cNvPr>
          <p:cNvSpPr/>
          <p:nvPr/>
        </p:nvSpPr>
        <p:spPr>
          <a:xfrm>
            <a:off x="3469895" y="2094035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919460" y="195978"/>
            <a:ext cx="1100871" cy="929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CCE5B77-EDF5-4272-B76B-1C61084A4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3709605" y="4942950"/>
            <a:ext cx="1411447" cy="774054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2FFECD94-7A0E-4DE1-935A-333021D61BD1}"/>
              </a:ext>
            </a:extLst>
          </p:cNvPr>
          <p:cNvSpPr txBox="1">
            <a:spLocks/>
          </p:cNvSpPr>
          <p:nvPr/>
        </p:nvSpPr>
        <p:spPr>
          <a:xfrm>
            <a:off x="1253519" y="403024"/>
            <a:ext cx="1437341" cy="722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０級</a:t>
            </a:r>
          </a:p>
        </p:txBody>
      </p:sp>
    </p:spTree>
    <p:extLst>
      <p:ext uri="{BB962C8B-B14F-4D97-AF65-F5344CB8AC3E}">
        <p14:creationId xmlns:p14="http://schemas.microsoft.com/office/powerpoint/2010/main" val="2246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09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5115400-4E56-4CA1-B45D-1D0F1D0E3219}"/>
              </a:ext>
            </a:extLst>
          </p:cNvPr>
          <p:cNvCxnSpPr/>
          <p:nvPr/>
        </p:nvCxnSpPr>
        <p:spPr>
          <a:xfrm>
            <a:off x="3962401" y="1193800"/>
            <a:ext cx="4408171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3">
            <a:extLst>
              <a:ext uri="{FF2B5EF4-FFF2-40B4-BE49-F238E27FC236}">
                <a16:creationId xmlns:a16="http://schemas.microsoft.com/office/drawing/2014/main" id="{20713FAB-7DE9-4CDB-A410-9BA73BF6BDE8}"/>
              </a:ext>
            </a:extLst>
          </p:cNvPr>
          <p:cNvGrpSpPr/>
          <p:nvPr/>
        </p:nvGrpSpPr>
        <p:grpSpPr>
          <a:xfrm>
            <a:off x="621412" y="1607172"/>
            <a:ext cx="3163253" cy="2287603"/>
            <a:chOff x="0" y="0"/>
            <a:chExt cx="3676984" cy="3997214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25C807FE-0BC3-4C3E-92D7-E7FE500A9A13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6F784E6-BA79-4513-9FFF-20A9BECC9EA6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5CCC331-BEA2-4528-9843-D94306F5AD79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69274BE8-34FB-4751-9A50-ED7EC50A3273}"/>
              </a:ext>
            </a:extLst>
          </p:cNvPr>
          <p:cNvGrpSpPr/>
          <p:nvPr/>
        </p:nvGrpSpPr>
        <p:grpSpPr>
          <a:xfrm>
            <a:off x="6339400" y="4382578"/>
            <a:ext cx="3175065" cy="2287603"/>
            <a:chOff x="0" y="0"/>
            <a:chExt cx="3676984" cy="3997214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4158FFAD-E577-4A78-95AE-76524FE671DA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F8A5D5B-1F72-4035-987B-B59E026A44DC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41B052A-F568-4399-A6A5-CB18BD2C3533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00E6A082-CF9C-42B6-9478-8E2B67C6FDA9}"/>
              </a:ext>
            </a:extLst>
          </p:cNvPr>
          <p:cNvGrpSpPr/>
          <p:nvPr/>
        </p:nvGrpSpPr>
        <p:grpSpPr>
          <a:xfrm>
            <a:off x="2487318" y="4321525"/>
            <a:ext cx="3175065" cy="2287603"/>
            <a:chOff x="0" y="0"/>
            <a:chExt cx="3676984" cy="3997214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E811A9AF-E21B-4D1A-B3F4-1277A4ABF2E3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7D9DCE4-BF65-4417-AA4A-88B67B5AE567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ABFA834-16DA-496C-8FA1-3782E71D10EA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9601501A-1B88-441D-A349-1152F323C464}"/>
              </a:ext>
            </a:extLst>
          </p:cNvPr>
          <p:cNvGrpSpPr/>
          <p:nvPr/>
        </p:nvGrpSpPr>
        <p:grpSpPr>
          <a:xfrm>
            <a:off x="8167961" y="1576083"/>
            <a:ext cx="3171415" cy="2287603"/>
            <a:chOff x="0" y="0"/>
            <a:chExt cx="3676984" cy="3997214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9C050042-527A-45A1-B879-A06D4CFF9DCC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41272C9-3605-48BE-8578-F19D3F92F57E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9629BD3-5BFB-45FD-97A2-DFF1181E6837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FAD0CFDD-0B66-42F8-9474-083E4A4B1086}"/>
              </a:ext>
            </a:extLst>
          </p:cNvPr>
          <p:cNvGrpSpPr/>
          <p:nvPr/>
        </p:nvGrpSpPr>
        <p:grpSpPr>
          <a:xfrm>
            <a:off x="4400878" y="1603976"/>
            <a:ext cx="3150869" cy="2287603"/>
            <a:chOff x="0" y="0"/>
            <a:chExt cx="3676984" cy="3997214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94D59F0E-78FE-4C8E-8A85-B6D0FCA32098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539CF8-2ABA-4F37-80BA-FEB154B95110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8EDA4F-9289-4DF1-91C4-0A633977D27B}"/>
              </a:ext>
            </a:extLst>
          </p:cNvPr>
          <p:cNvSpPr txBox="1"/>
          <p:nvPr/>
        </p:nvSpPr>
        <p:spPr>
          <a:xfrm>
            <a:off x="8567627" y="1695381"/>
            <a:ext cx="2669940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ひだりに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2B4DCA-2110-4B58-B6E4-69F05CA3A015}"/>
              </a:ext>
            </a:extLst>
          </p:cNvPr>
          <p:cNvSpPr txBox="1"/>
          <p:nvPr/>
        </p:nvSpPr>
        <p:spPr>
          <a:xfrm>
            <a:off x="4749800" y="1666491"/>
            <a:ext cx="2692400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みぎに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F291E7-2E85-408A-84F2-20A905B936D4}"/>
              </a:ext>
            </a:extLst>
          </p:cNvPr>
          <p:cNvSpPr txBox="1"/>
          <p:nvPr/>
        </p:nvSpPr>
        <p:spPr>
          <a:xfrm>
            <a:off x="6678943" y="4545744"/>
            <a:ext cx="249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したに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0BA5D9-00D9-4478-9C5E-F6FA4561B681}"/>
              </a:ext>
            </a:extLst>
          </p:cNvPr>
          <p:cNvSpPr txBox="1"/>
          <p:nvPr/>
        </p:nvSpPr>
        <p:spPr>
          <a:xfrm>
            <a:off x="1067958" y="1937975"/>
            <a:ext cx="2334199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2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いろをぬる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49739D-816B-4C06-BC11-76220852FBFE}"/>
              </a:ext>
            </a:extLst>
          </p:cNvPr>
          <p:cNvSpPr txBox="1"/>
          <p:nvPr/>
        </p:nvSpPr>
        <p:spPr>
          <a:xfrm>
            <a:off x="2858931" y="4423073"/>
            <a:ext cx="250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うえに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3A944C-72DD-4DBE-A52B-C6BCAA6976C1}"/>
              </a:ext>
            </a:extLst>
          </p:cNvPr>
          <p:cNvSpPr txBox="1"/>
          <p:nvPr/>
        </p:nvSpPr>
        <p:spPr>
          <a:xfrm>
            <a:off x="3962401" y="390178"/>
            <a:ext cx="459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4800" b="1" dirty="0">
                <a:solidFill>
                  <a:srgbClr val="0070C0"/>
                </a:solidFill>
                <a:latin typeface="Gill Sans MT" panose="020B0502020104020203"/>
                <a:ea typeface="HGｺﾞｼｯｸE" panose="020B0909000000000000" pitchFamily="49" charset="-128"/>
              </a:rPr>
              <a:t>やくそく</a:t>
            </a:r>
            <a:r>
              <a:rPr kumimoji="1" lang="ja-JP" altLang="en-US" sz="4400" b="1" dirty="0">
                <a:solidFill>
                  <a:srgbClr val="0070C0"/>
                </a:solidFill>
                <a:latin typeface="Gill Sans MT" panose="020B0502020104020203"/>
                <a:ea typeface="HGｺﾞｼｯｸE" panose="020B0909000000000000" pitchFamily="49" charset="-128"/>
              </a:rPr>
              <a:t>しよう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99A5AC3-5C35-4E24-BA18-7C735F08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47" y="2993321"/>
            <a:ext cx="1147329" cy="48674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0D5909E-7C3E-4217-967C-04DF01302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896422"/>
            <a:ext cx="812800" cy="763752"/>
          </a:xfrm>
          <a:prstGeom prst="rect">
            <a:avLst/>
          </a:prstGeom>
        </p:spPr>
      </p:pic>
      <p:sp>
        <p:nvSpPr>
          <p:cNvPr id="21" name="AutoShape 9">
            <a:extLst>
              <a:ext uri="{FF2B5EF4-FFF2-40B4-BE49-F238E27FC236}">
                <a16:creationId xmlns:a16="http://schemas.microsoft.com/office/drawing/2014/main" id="{0C3F1919-BDFB-481A-B582-4F052E0E9D97}"/>
              </a:ext>
            </a:extLst>
          </p:cNvPr>
          <p:cNvSpPr/>
          <p:nvPr/>
        </p:nvSpPr>
        <p:spPr>
          <a:xfrm flipV="1">
            <a:off x="1313900" y="2713434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AutoShape 9">
            <a:extLst>
              <a:ext uri="{FF2B5EF4-FFF2-40B4-BE49-F238E27FC236}">
                <a16:creationId xmlns:a16="http://schemas.microsoft.com/office/drawing/2014/main" id="{FD485051-8531-4464-9876-FE76399499C3}"/>
              </a:ext>
            </a:extLst>
          </p:cNvPr>
          <p:cNvSpPr/>
          <p:nvPr/>
        </p:nvSpPr>
        <p:spPr>
          <a:xfrm flipV="1">
            <a:off x="5145258" y="2706984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AutoShape 9">
            <a:extLst>
              <a:ext uri="{FF2B5EF4-FFF2-40B4-BE49-F238E27FC236}">
                <a16:creationId xmlns:a16="http://schemas.microsoft.com/office/drawing/2014/main" id="{51A76DD1-905B-4825-A0DB-6131EF95FEF6}"/>
              </a:ext>
            </a:extLst>
          </p:cNvPr>
          <p:cNvSpPr/>
          <p:nvPr/>
        </p:nvSpPr>
        <p:spPr>
          <a:xfrm flipV="1">
            <a:off x="8905635" y="2708053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6BAD34D-C2C4-4CD2-8E04-2B7B0D596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7"/>
          <a:stretch/>
        </p:blipFill>
        <p:spPr>
          <a:xfrm rot="16200000">
            <a:off x="3503957" y="5793727"/>
            <a:ext cx="1028496" cy="48674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E8E5300-A2C4-474C-A8C2-EEBB84483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15055" y="2963371"/>
            <a:ext cx="1147329" cy="486746"/>
          </a:xfrm>
          <a:prstGeom prst="rect">
            <a:avLst/>
          </a:prstGeom>
        </p:spPr>
      </p:pic>
      <p:sp>
        <p:nvSpPr>
          <p:cNvPr id="43" name="AutoShape 9">
            <a:extLst>
              <a:ext uri="{FF2B5EF4-FFF2-40B4-BE49-F238E27FC236}">
                <a16:creationId xmlns:a16="http://schemas.microsoft.com/office/drawing/2014/main" id="{5CF1EA71-7476-4987-8335-ACBE114DBD6C}"/>
              </a:ext>
            </a:extLst>
          </p:cNvPr>
          <p:cNvSpPr/>
          <p:nvPr/>
        </p:nvSpPr>
        <p:spPr>
          <a:xfrm flipV="1">
            <a:off x="3191700" y="5459003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C82A4E9C-9B89-45DB-82D3-37000BB34980}"/>
              </a:ext>
            </a:extLst>
          </p:cNvPr>
          <p:cNvSpPr/>
          <p:nvPr/>
        </p:nvSpPr>
        <p:spPr>
          <a:xfrm flipV="1">
            <a:off x="7158521" y="5553272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682F4E60-E276-417D-9B5A-132835297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7"/>
          <a:stretch/>
        </p:blipFill>
        <p:spPr>
          <a:xfrm rot="5400000">
            <a:off x="7475326" y="5831556"/>
            <a:ext cx="1028496" cy="48674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9D9705-26DB-4B27-A9DF-3B2D955EF0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551788C-9182-471D-9FB5-BD082621E513}"/>
              </a:ext>
            </a:extLst>
          </p:cNvPr>
          <p:cNvCxnSpPr>
            <a:cxnSpLocks/>
          </p:cNvCxnSpPr>
          <p:nvPr/>
        </p:nvCxnSpPr>
        <p:spPr>
          <a:xfrm flipV="1">
            <a:off x="3962886" y="1193800"/>
            <a:ext cx="4407686" cy="11064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E133863D-F77A-49E4-B02E-14C89FEA3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05" y="144062"/>
            <a:ext cx="1824215" cy="13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B7F559D-2B03-4135-8026-1E8AA74042CB}"/>
              </a:ext>
            </a:extLst>
          </p:cNvPr>
          <p:cNvCxnSpPr>
            <a:cxnSpLocks/>
          </p:cNvCxnSpPr>
          <p:nvPr/>
        </p:nvCxnSpPr>
        <p:spPr>
          <a:xfrm>
            <a:off x="2235200" y="1346200"/>
            <a:ext cx="340365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037FAD5A-E33B-49EF-9993-7F73B55A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4"/>
          <a:stretch/>
        </p:blipFill>
        <p:spPr>
          <a:xfrm>
            <a:off x="5886907" y="616401"/>
            <a:ext cx="5797260" cy="5853917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02010C3-C5F3-462F-9905-699397B3A361}"/>
              </a:ext>
            </a:extLst>
          </p:cNvPr>
          <p:cNvGrpSpPr/>
          <p:nvPr/>
        </p:nvGrpSpPr>
        <p:grpSpPr>
          <a:xfrm>
            <a:off x="1320800" y="2104954"/>
            <a:ext cx="5797260" cy="3437623"/>
            <a:chOff x="1106550" y="3808002"/>
            <a:chExt cx="7596918" cy="515643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07D15F-99E5-4EB3-AB5F-5BD762B9F84E}"/>
                </a:ext>
              </a:extLst>
            </p:cNvPr>
            <p:cNvSpPr txBox="1"/>
            <p:nvPr/>
          </p:nvSpPr>
          <p:spPr>
            <a:xfrm>
              <a:off x="1106550" y="3808002"/>
              <a:ext cx="607242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① みぎ</a:t>
              </a:r>
              <a:r>
                <a:rPr kumimoji="1" lang="ja-JP" altLang="en-US" sz="3067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に</a:t>
              </a: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１マスいどう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A04AC28-833D-443E-A1DE-915E47650292}"/>
                </a:ext>
              </a:extLst>
            </p:cNvPr>
            <p:cNvSpPr txBox="1"/>
            <p:nvPr/>
          </p:nvSpPr>
          <p:spPr>
            <a:xfrm>
              <a:off x="1106550" y="4886807"/>
              <a:ext cx="759691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② みぎ</a:t>
              </a:r>
              <a:r>
                <a:rPr kumimoji="1" lang="ja-JP" altLang="en-US" sz="3067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に</a:t>
              </a: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１マスいどう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F8D2CEB-B34E-4FD8-972E-8B59282B3549}"/>
                </a:ext>
              </a:extLst>
            </p:cNvPr>
            <p:cNvSpPr txBox="1"/>
            <p:nvPr/>
          </p:nvSpPr>
          <p:spPr>
            <a:xfrm>
              <a:off x="1106550" y="5965613"/>
              <a:ext cx="464234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③ いろ</a:t>
              </a:r>
              <a:r>
                <a:rPr kumimoji="1" lang="ja-JP" altLang="en-US" sz="3067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を</a:t>
              </a: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ぬる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934DB42-ECED-4414-971B-E6683C3BE15C}"/>
                </a:ext>
              </a:extLst>
            </p:cNvPr>
            <p:cNvSpPr txBox="1"/>
            <p:nvPr/>
          </p:nvSpPr>
          <p:spPr>
            <a:xfrm>
              <a:off x="1106550" y="7026443"/>
              <a:ext cx="593774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④ した</a:t>
              </a:r>
              <a:r>
                <a:rPr kumimoji="1" lang="ja-JP" altLang="en-US" sz="3067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に</a:t>
              </a: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１マスいどう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1D35734-4EBB-4E79-8CE6-A410B5FFC2F4}"/>
                </a:ext>
              </a:extLst>
            </p:cNvPr>
            <p:cNvSpPr txBox="1"/>
            <p:nvPr/>
          </p:nvSpPr>
          <p:spPr>
            <a:xfrm>
              <a:off x="1106550" y="8087274"/>
              <a:ext cx="433754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⑤ いろ</a:t>
              </a:r>
              <a:r>
                <a:rPr kumimoji="1" lang="ja-JP" altLang="en-US" sz="3067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を</a:t>
              </a:r>
              <a:r>
                <a:rPr kumimoji="1" lang="ja-JP" altLang="en-US" sz="3200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ぬる</a:t>
              </a:r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07528A1-6708-4BDE-B6CE-E3223C11BF42}"/>
              </a:ext>
            </a:extLst>
          </p:cNvPr>
          <p:cNvCxnSpPr>
            <a:cxnSpLocks/>
          </p:cNvCxnSpPr>
          <p:nvPr/>
        </p:nvCxnSpPr>
        <p:spPr>
          <a:xfrm>
            <a:off x="2235200" y="1346200"/>
            <a:ext cx="3398993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0C97129-C027-4E3C-8FB9-BBA73830193B}"/>
              </a:ext>
            </a:extLst>
          </p:cNvPr>
          <p:cNvGrpSpPr/>
          <p:nvPr/>
        </p:nvGrpSpPr>
        <p:grpSpPr>
          <a:xfrm>
            <a:off x="514199" y="314550"/>
            <a:ext cx="5119994" cy="1321542"/>
            <a:chOff x="771298" y="471824"/>
            <a:chExt cx="7679991" cy="198231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9026DCE-1E12-48A5-937C-37F4247CDABF}"/>
                </a:ext>
              </a:extLst>
            </p:cNvPr>
            <p:cNvSpPr txBox="1"/>
            <p:nvPr/>
          </p:nvSpPr>
          <p:spPr>
            <a:xfrm>
              <a:off x="3574489" y="886240"/>
              <a:ext cx="48768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4000" b="1" dirty="0">
                  <a:solidFill>
                    <a:srgbClr val="0070C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かいてみよう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B805070-C64B-4B6B-80E4-60CB5CE4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98" y="471824"/>
              <a:ext cx="2736322" cy="19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1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5115400-4E56-4CA1-B45D-1D0F1D0E3219}"/>
              </a:ext>
            </a:extLst>
          </p:cNvPr>
          <p:cNvCxnSpPr/>
          <p:nvPr/>
        </p:nvCxnSpPr>
        <p:spPr>
          <a:xfrm>
            <a:off x="3962401" y="1193800"/>
            <a:ext cx="4408171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3">
            <a:extLst>
              <a:ext uri="{FF2B5EF4-FFF2-40B4-BE49-F238E27FC236}">
                <a16:creationId xmlns:a16="http://schemas.microsoft.com/office/drawing/2014/main" id="{20713FAB-7DE9-4CDB-A410-9BA73BF6BDE8}"/>
              </a:ext>
            </a:extLst>
          </p:cNvPr>
          <p:cNvGrpSpPr/>
          <p:nvPr/>
        </p:nvGrpSpPr>
        <p:grpSpPr>
          <a:xfrm>
            <a:off x="621412" y="1607172"/>
            <a:ext cx="3163253" cy="2287603"/>
            <a:chOff x="0" y="0"/>
            <a:chExt cx="3676984" cy="3997214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25C807FE-0BC3-4C3E-92D7-E7FE500A9A13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6F784E6-BA79-4513-9FFF-20A9BECC9EA6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5CCC331-BEA2-4528-9843-D94306F5AD79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69274BE8-34FB-4751-9A50-ED7EC50A3273}"/>
              </a:ext>
            </a:extLst>
          </p:cNvPr>
          <p:cNvGrpSpPr/>
          <p:nvPr/>
        </p:nvGrpSpPr>
        <p:grpSpPr>
          <a:xfrm>
            <a:off x="6339400" y="4382578"/>
            <a:ext cx="3175065" cy="2287603"/>
            <a:chOff x="0" y="0"/>
            <a:chExt cx="3676984" cy="3997214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4158FFAD-E577-4A78-95AE-76524FE671DA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F8A5D5B-1F72-4035-987B-B59E026A44DC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41B052A-F568-4399-A6A5-CB18BD2C3533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00E6A082-CF9C-42B6-9478-8E2B67C6FDA9}"/>
              </a:ext>
            </a:extLst>
          </p:cNvPr>
          <p:cNvGrpSpPr/>
          <p:nvPr/>
        </p:nvGrpSpPr>
        <p:grpSpPr>
          <a:xfrm>
            <a:off x="2487318" y="4321525"/>
            <a:ext cx="3175065" cy="2287603"/>
            <a:chOff x="0" y="0"/>
            <a:chExt cx="3676984" cy="3997214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E811A9AF-E21B-4D1A-B3F4-1277A4ABF2E3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7D9DCE4-BF65-4417-AA4A-88B67B5AE567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ABFA834-16DA-496C-8FA1-3782E71D10EA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9601501A-1B88-441D-A349-1152F323C464}"/>
              </a:ext>
            </a:extLst>
          </p:cNvPr>
          <p:cNvGrpSpPr/>
          <p:nvPr/>
        </p:nvGrpSpPr>
        <p:grpSpPr>
          <a:xfrm>
            <a:off x="8167961" y="1576083"/>
            <a:ext cx="3171415" cy="2287603"/>
            <a:chOff x="0" y="0"/>
            <a:chExt cx="3676984" cy="3997214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9C050042-527A-45A1-B879-A06D4CFF9DCC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41272C9-3605-48BE-8578-F19D3F92F57E}"/>
                </a:ext>
              </a:extLst>
            </p:cNvPr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9629BD3-5BFB-45FD-97A2-DFF1181E6837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FAD0CFDD-0B66-42F8-9474-083E4A4B1086}"/>
              </a:ext>
            </a:extLst>
          </p:cNvPr>
          <p:cNvGrpSpPr/>
          <p:nvPr/>
        </p:nvGrpSpPr>
        <p:grpSpPr>
          <a:xfrm>
            <a:off x="4400878" y="1603976"/>
            <a:ext cx="3150869" cy="2287603"/>
            <a:chOff x="0" y="0"/>
            <a:chExt cx="3676984" cy="3997214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94D59F0E-78FE-4C8E-8A85-B6D0FCA32098}"/>
                </a:ext>
              </a:extLst>
            </p:cNvPr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539CF8-2ABA-4F37-80BA-FEB154B95110}"/>
                </a:ext>
              </a:extLst>
            </p:cNvPr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8EDA4F-9289-4DF1-91C4-0A633977D27B}"/>
              </a:ext>
            </a:extLst>
          </p:cNvPr>
          <p:cNvSpPr txBox="1"/>
          <p:nvPr/>
        </p:nvSpPr>
        <p:spPr>
          <a:xfrm>
            <a:off x="8567627" y="1695381"/>
            <a:ext cx="2669940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ひだりに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2B4DCA-2110-4B58-B6E4-69F05CA3A015}"/>
              </a:ext>
            </a:extLst>
          </p:cNvPr>
          <p:cNvSpPr txBox="1"/>
          <p:nvPr/>
        </p:nvSpPr>
        <p:spPr>
          <a:xfrm>
            <a:off x="4749800" y="1666491"/>
            <a:ext cx="2692400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みぎに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F291E7-2E85-408A-84F2-20A905B936D4}"/>
              </a:ext>
            </a:extLst>
          </p:cNvPr>
          <p:cNvSpPr txBox="1"/>
          <p:nvPr/>
        </p:nvSpPr>
        <p:spPr>
          <a:xfrm>
            <a:off x="6678943" y="4545744"/>
            <a:ext cx="249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したに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0BA5D9-00D9-4478-9C5E-F6FA4561B681}"/>
              </a:ext>
            </a:extLst>
          </p:cNvPr>
          <p:cNvSpPr txBox="1"/>
          <p:nvPr/>
        </p:nvSpPr>
        <p:spPr>
          <a:xfrm>
            <a:off x="1067958" y="1937975"/>
            <a:ext cx="2334199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2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いろをぬる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49739D-816B-4C06-BC11-76220852FBFE}"/>
              </a:ext>
            </a:extLst>
          </p:cNvPr>
          <p:cNvSpPr txBox="1"/>
          <p:nvPr/>
        </p:nvSpPr>
        <p:spPr>
          <a:xfrm>
            <a:off x="2858931" y="4423073"/>
            <a:ext cx="250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うえに</a:t>
            </a:r>
            <a:br>
              <a:rPr kumimoji="1" lang="en-US" altLang="ja-JP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</a:br>
            <a:r>
              <a:rPr kumimoji="1" lang="ja-JP" altLang="en-US" sz="3000" dirty="0">
                <a:solidFill>
                  <a:srgbClr val="000000"/>
                </a:solidFill>
                <a:latin typeface="Gill Sans MT" panose="020B0502020104020203"/>
                <a:ea typeface="HGｺﾞｼｯｸE" panose="020B0909000000000000" pitchFamily="49" charset="-128"/>
              </a:rPr>
              <a:t>１マスいどう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3A944C-72DD-4DBE-A52B-C6BCAA6976C1}"/>
              </a:ext>
            </a:extLst>
          </p:cNvPr>
          <p:cNvSpPr txBox="1"/>
          <p:nvPr/>
        </p:nvSpPr>
        <p:spPr>
          <a:xfrm>
            <a:off x="4018205" y="259409"/>
            <a:ext cx="459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kumimoji="1" lang="ja-JP" altLang="en-US" sz="4800" b="1" dirty="0">
                <a:solidFill>
                  <a:srgbClr val="0070C0"/>
                </a:solidFill>
                <a:latin typeface="Gill Sans MT" panose="020B0502020104020203"/>
                <a:ea typeface="HGｺﾞｼｯｸE" panose="020B0909000000000000" pitchFamily="49" charset="-128"/>
              </a:rPr>
              <a:t>やくそく</a:t>
            </a:r>
            <a:r>
              <a:rPr kumimoji="1" lang="ja-JP" altLang="en-US" sz="4400" b="1" dirty="0">
                <a:solidFill>
                  <a:srgbClr val="0070C0"/>
                </a:solidFill>
                <a:latin typeface="Gill Sans MT" panose="020B0502020104020203"/>
                <a:ea typeface="HGｺﾞｼｯｸE" panose="020B0909000000000000" pitchFamily="49" charset="-128"/>
              </a:rPr>
              <a:t>しよう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99A5AC3-5C35-4E24-BA18-7C735F08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47" y="2993321"/>
            <a:ext cx="1147329" cy="48674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0D5909E-7C3E-4217-967C-04DF01302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896422"/>
            <a:ext cx="812800" cy="763752"/>
          </a:xfrm>
          <a:prstGeom prst="rect">
            <a:avLst/>
          </a:prstGeom>
        </p:spPr>
      </p:pic>
      <p:sp>
        <p:nvSpPr>
          <p:cNvPr id="21" name="AutoShape 9">
            <a:extLst>
              <a:ext uri="{FF2B5EF4-FFF2-40B4-BE49-F238E27FC236}">
                <a16:creationId xmlns:a16="http://schemas.microsoft.com/office/drawing/2014/main" id="{0C3F1919-BDFB-481A-B582-4F052E0E9D97}"/>
              </a:ext>
            </a:extLst>
          </p:cNvPr>
          <p:cNvSpPr/>
          <p:nvPr/>
        </p:nvSpPr>
        <p:spPr>
          <a:xfrm flipV="1">
            <a:off x="1313900" y="2713434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AutoShape 9">
            <a:extLst>
              <a:ext uri="{FF2B5EF4-FFF2-40B4-BE49-F238E27FC236}">
                <a16:creationId xmlns:a16="http://schemas.microsoft.com/office/drawing/2014/main" id="{FD485051-8531-4464-9876-FE76399499C3}"/>
              </a:ext>
            </a:extLst>
          </p:cNvPr>
          <p:cNvSpPr/>
          <p:nvPr/>
        </p:nvSpPr>
        <p:spPr>
          <a:xfrm flipV="1">
            <a:off x="5145258" y="2706984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AutoShape 9">
            <a:extLst>
              <a:ext uri="{FF2B5EF4-FFF2-40B4-BE49-F238E27FC236}">
                <a16:creationId xmlns:a16="http://schemas.microsoft.com/office/drawing/2014/main" id="{51A76DD1-905B-4825-A0DB-6131EF95FEF6}"/>
              </a:ext>
            </a:extLst>
          </p:cNvPr>
          <p:cNvSpPr/>
          <p:nvPr/>
        </p:nvSpPr>
        <p:spPr>
          <a:xfrm flipV="1">
            <a:off x="8905635" y="2708053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6BAD34D-C2C4-4CD2-8E04-2B7B0D596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7"/>
          <a:stretch/>
        </p:blipFill>
        <p:spPr>
          <a:xfrm rot="16200000">
            <a:off x="3503957" y="5793727"/>
            <a:ext cx="1028496" cy="48674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E8E5300-A2C4-474C-A8C2-EEBB84483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15055" y="2963371"/>
            <a:ext cx="1147329" cy="486746"/>
          </a:xfrm>
          <a:prstGeom prst="rect">
            <a:avLst/>
          </a:prstGeom>
        </p:spPr>
      </p:pic>
      <p:sp>
        <p:nvSpPr>
          <p:cNvPr id="43" name="AutoShape 9">
            <a:extLst>
              <a:ext uri="{FF2B5EF4-FFF2-40B4-BE49-F238E27FC236}">
                <a16:creationId xmlns:a16="http://schemas.microsoft.com/office/drawing/2014/main" id="{5CF1EA71-7476-4987-8335-ACBE114DBD6C}"/>
              </a:ext>
            </a:extLst>
          </p:cNvPr>
          <p:cNvSpPr/>
          <p:nvPr/>
        </p:nvSpPr>
        <p:spPr>
          <a:xfrm flipV="1">
            <a:off x="3191700" y="5459003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C82A4E9C-9B89-45DB-82D3-37000BB34980}"/>
              </a:ext>
            </a:extLst>
          </p:cNvPr>
          <p:cNvSpPr/>
          <p:nvPr/>
        </p:nvSpPr>
        <p:spPr>
          <a:xfrm flipV="1">
            <a:off x="7158521" y="5553272"/>
            <a:ext cx="1662109" cy="6450"/>
          </a:xfrm>
          <a:prstGeom prst="line">
            <a:avLst/>
          </a:prstGeom>
          <a:ln w="28575" cap="rnd">
            <a:solidFill>
              <a:srgbClr val="17355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682F4E60-E276-417D-9B5A-132835297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7"/>
          <a:stretch/>
        </p:blipFill>
        <p:spPr>
          <a:xfrm rot="5400000">
            <a:off x="7475326" y="5831556"/>
            <a:ext cx="1028496" cy="48674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133863D-F77A-49E4-B02E-14C89FEA3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05" y="144062"/>
            <a:ext cx="1824215" cy="13215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9D9705-26DB-4B27-A9DF-3B2D955EF0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23156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9F07EB-EECF-401C-9C82-E4C98B7B5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1" t="40003" r="35470"/>
          <a:stretch/>
        </p:blipFill>
        <p:spPr>
          <a:xfrm>
            <a:off x="3888113" y="2963951"/>
            <a:ext cx="3826827" cy="368027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8298A5E-9EC9-40CF-B804-A28B86BAE3CC}"/>
              </a:ext>
            </a:extLst>
          </p:cNvPr>
          <p:cNvGrpSpPr/>
          <p:nvPr/>
        </p:nvGrpSpPr>
        <p:grpSpPr>
          <a:xfrm>
            <a:off x="1008764" y="213776"/>
            <a:ext cx="10174471" cy="2699900"/>
            <a:chOff x="1008765" y="1709163"/>
            <a:chExt cx="10174471" cy="26999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D6AB6BF-E0BD-4FB6-8203-AAA17C6F7F68}"/>
                </a:ext>
              </a:extLst>
            </p:cNvPr>
            <p:cNvGrpSpPr/>
            <p:nvPr/>
          </p:nvGrpSpPr>
          <p:grpSpPr>
            <a:xfrm>
              <a:off x="1008765" y="2605890"/>
              <a:ext cx="10174471" cy="1803173"/>
              <a:chOff x="1221296" y="2079881"/>
              <a:chExt cx="16154400" cy="2868870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E2B9CCD-5CDF-4A9A-8DF7-8AFF57BE7EEA}"/>
                  </a:ext>
                </a:extLst>
              </p:cNvPr>
              <p:cNvSpPr/>
              <p:nvPr/>
            </p:nvSpPr>
            <p:spPr>
              <a:xfrm>
                <a:off x="1221296" y="2079881"/>
                <a:ext cx="16154400" cy="2868870"/>
              </a:xfrm>
              <a:prstGeom prst="rect">
                <a:avLst/>
              </a:prstGeom>
              <a:noFill/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ACACB4D-24D6-4CAC-8FDE-C4162A98AC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>
                <a:off x="1371600" y="3668090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A11A9CCA-85CC-4A66-8797-1DD7BC487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 rot="5400000">
                <a:off x="4049187" y="3557175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F7E6CE11-5ECE-41DD-8214-A3F9CC9B1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2196" y="3408324"/>
                <a:ext cx="1219200" cy="1145628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850AB75A-9EE9-463E-A3D3-E4628C04A5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>
                <a:off x="5510240" y="3668089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D0CE4813-E83A-4929-9F38-2AED66F692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 rot="5400000">
                <a:off x="8397803" y="3611252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6C5C4BB-6BE8-44A3-9B2D-151EC112F4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>
                <a:off x="9968339" y="3670987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927048BF-3062-4A63-AB80-F7453F2E2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 rot="5400000">
                <a:off x="12659572" y="3611251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34601ECB-FB84-4435-8D64-42F43E5718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83" t="14247"/>
              <a:stretch/>
            </p:blipFill>
            <p:spPr>
              <a:xfrm>
                <a:off x="14169230" y="3668089"/>
                <a:ext cx="1492393" cy="626097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D55CFD25-F3A6-4434-9344-2F116CAD4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1884" y="3433141"/>
                <a:ext cx="1219200" cy="1145628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A30BEBDC-783A-433B-90FD-57899619D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6084" y="3433141"/>
                <a:ext cx="1219200" cy="1145628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1ACF1A0-26A1-4373-9933-A1EF084423C4}"/>
                </a:ext>
              </a:extLst>
            </p:cNvPr>
            <p:cNvGrpSpPr/>
            <p:nvPr/>
          </p:nvGrpSpPr>
          <p:grpSpPr>
            <a:xfrm>
              <a:off x="2466759" y="1709163"/>
              <a:ext cx="6274349" cy="1524742"/>
              <a:chOff x="848396" y="528521"/>
              <a:chExt cx="7667156" cy="1982313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2471625-35C0-45F4-A2E9-71A7906EE851}"/>
                  </a:ext>
                </a:extLst>
              </p:cNvPr>
              <p:cNvSpPr txBox="1"/>
              <p:nvPr/>
            </p:nvSpPr>
            <p:spPr>
              <a:xfrm>
                <a:off x="3638752" y="1180782"/>
                <a:ext cx="4876800" cy="1080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dist" defTabSz="457223">
                  <a:defRPr/>
                </a:pPr>
                <a:r>
                  <a:rPr kumimoji="1" lang="ja-JP" altLang="en-US" sz="48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かいてみよう</a:t>
                </a:r>
              </a:p>
            </p:txBody>
          </p:sp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575D29D2-08FE-4D1D-A75A-148C44E7D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396" y="528521"/>
                <a:ext cx="2736322" cy="1982313"/>
              </a:xfrm>
              <a:prstGeom prst="rect">
                <a:avLst/>
              </a:prstGeom>
            </p:spPr>
          </p:pic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276F0519-204E-4221-AA0C-D666D5B59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304" y="1887900"/>
            <a:ext cx="812800" cy="7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83D416-C50D-42D1-AEF9-2C820C32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75" y="3001052"/>
            <a:ext cx="24041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711E0E-273E-4E7F-8D8E-A38BA55A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63" b="1663"/>
          <a:stretch/>
        </p:blipFill>
        <p:spPr>
          <a:xfrm>
            <a:off x="3610283" y="3031723"/>
            <a:ext cx="2410913" cy="306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72F390-EA7C-4943-BC51-231CD94F44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7591" y="3001052"/>
            <a:ext cx="2383218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94AA06-1D2F-431C-84E9-D3D8C5A98F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17204" y="2967633"/>
            <a:ext cx="23583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E8B5A2-C61D-4B5D-A774-77779DFF02B6}"/>
              </a:ext>
            </a:extLst>
          </p:cNvPr>
          <p:cNvGrpSpPr/>
          <p:nvPr/>
        </p:nvGrpSpPr>
        <p:grpSpPr>
          <a:xfrm>
            <a:off x="965200" y="338691"/>
            <a:ext cx="10515600" cy="2328309"/>
            <a:chOff x="1447800" y="508036"/>
            <a:chExt cx="15773400" cy="349246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D98AFDD-841D-40D6-A153-418507D73650}"/>
                </a:ext>
              </a:extLst>
            </p:cNvPr>
            <p:cNvSpPr/>
            <p:nvPr/>
          </p:nvSpPr>
          <p:spPr>
            <a:xfrm>
              <a:off x="1447800" y="1610956"/>
              <a:ext cx="15773400" cy="2389543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1C98940-F28D-4DDB-A415-9F6BA2E9A56D}"/>
                </a:ext>
              </a:extLst>
            </p:cNvPr>
            <p:cNvSpPr txBox="1"/>
            <p:nvPr/>
          </p:nvSpPr>
          <p:spPr>
            <a:xfrm>
              <a:off x="4397829" y="2693491"/>
              <a:ext cx="10310997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4000" b="1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しじカード：うごかすカード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EC9814-6B85-4B56-9F6D-9F91F5FDA9F9}"/>
                </a:ext>
              </a:extLst>
            </p:cNvPr>
            <p:cNvGrpSpPr/>
            <p:nvPr/>
          </p:nvGrpSpPr>
          <p:grpSpPr>
            <a:xfrm>
              <a:off x="4419600" y="508036"/>
              <a:ext cx="9497146" cy="1982313"/>
              <a:chOff x="771298" y="471824"/>
              <a:chExt cx="8717530" cy="1982313"/>
            </a:xfrm>
            <a:solidFill>
              <a:schemeClr val="bg1"/>
            </a:solidFill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01D257A-62C3-4430-B9BA-4C5169AFC8CA}"/>
                  </a:ext>
                </a:extLst>
              </p:cNvPr>
              <p:cNvSpPr txBox="1"/>
              <p:nvPr/>
            </p:nvSpPr>
            <p:spPr>
              <a:xfrm>
                <a:off x="3403632" y="1027659"/>
                <a:ext cx="6085196" cy="11541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23">
                  <a:defRPr/>
                </a:pPr>
                <a:r>
                  <a:rPr kumimoji="1" lang="ja-JP" altLang="en-US" sz="44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 </a:t>
                </a:r>
                <a:r>
                  <a:rPr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やくそくし</a:t>
                </a:r>
                <a:r>
                  <a:rPr kumimoji="1"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よう</a:t>
                </a: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66E541A-D0A1-4D2B-B1E7-8FC3348CF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98" y="471824"/>
                <a:ext cx="2736322" cy="198231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19BE13-1163-4466-91CA-C86E03089EF8}"/>
              </a:ext>
            </a:extLst>
          </p:cNvPr>
          <p:cNvSpPr/>
          <p:nvPr/>
        </p:nvSpPr>
        <p:spPr>
          <a:xfrm>
            <a:off x="3149600" y="551013"/>
            <a:ext cx="4419600" cy="89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27187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60948C0-4E6B-46C3-A870-6F942F0B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32" y="827903"/>
            <a:ext cx="4461142" cy="5202195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ECDC6CE-FF95-44E7-BF1F-C5A970EE0679}"/>
              </a:ext>
            </a:extLst>
          </p:cNvPr>
          <p:cNvGrpSpPr/>
          <p:nvPr/>
        </p:nvGrpSpPr>
        <p:grpSpPr>
          <a:xfrm>
            <a:off x="438038" y="279400"/>
            <a:ext cx="6502400" cy="5750697"/>
            <a:chOff x="1447800" y="134368"/>
            <a:chExt cx="15773400" cy="6171573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B1EFDE2-587D-46AC-A93B-BB8DF0A29D2F}"/>
                </a:ext>
              </a:extLst>
            </p:cNvPr>
            <p:cNvSpPr/>
            <p:nvPr/>
          </p:nvSpPr>
          <p:spPr>
            <a:xfrm>
              <a:off x="1447800" y="1224725"/>
              <a:ext cx="15773400" cy="5081216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3CEDD25B-5AC9-4F43-AF71-E1717FA749D0}"/>
                </a:ext>
              </a:extLst>
            </p:cNvPr>
            <p:cNvGrpSpPr/>
            <p:nvPr/>
          </p:nvGrpSpPr>
          <p:grpSpPr>
            <a:xfrm>
              <a:off x="1987202" y="134368"/>
              <a:ext cx="14136744" cy="1979791"/>
              <a:chOff x="-1461427" y="98156"/>
              <a:chExt cx="12976267" cy="1979791"/>
            </a:xfrm>
            <a:solidFill>
              <a:schemeClr val="bg1"/>
            </a:solidFill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24783DA-C9F0-4C44-B7A5-718591C178A5}"/>
                  </a:ext>
                </a:extLst>
              </p:cNvPr>
              <p:cNvSpPr txBox="1"/>
              <p:nvPr/>
            </p:nvSpPr>
            <p:spPr>
              <a:xfrm>
                <a:off x="2271329" y="861406"/>
                <a:ext cx="9243511" cy="8257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23">
                  <a:defRPr/>
                </a:pPr>
                <a:r>
                  <a:rPr kumimoji="1" lang="ja-JP" altLang="en-US" sz="44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 </a:t>
                </a:r>
                <a:r>
                  <a:rPr kumimoji="1" lang="ja-JP" altLang="en-US" sz="36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うごかしてみよう</a:t>
                </a:r>
              </a:p>
            </p:txBody>
          </p:sp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9376510F-E6B2-4587-BEEA-C89DA10E3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61427" y="98156"/>
                <a:ext cx="4411439" cy="197979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8106D88C-444C-4D8B-9BBD-5749204B15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9176149" y="4530040"/>
            <a:ext cx="1411447" cy="7740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7530B62-5610-4A6B-810D-8AEFE6E09A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37378" y="2692248"/>
            <a:ext cx="1547644" cy="1986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3D954EF-10BC-4D1C-8455-59DA9F6202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15416" y="2669459"/>
            <a:ext cx="1547644" cy="1986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5A41618-F40B-41DD-83A4-70CC32443E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63" b="1663"/>
          <a:stretch/>
        </p:blipFill>
        <p:spPr>
          <a:xfrm>
            <a:off x="4793454" y="2669459"/>
            <a:ext cx="1547644" cy="196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760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83D416-C50D-42D1-AEF9-2C820C32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75" y="3001052"/>
            <a:ext cx="24041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711E0E-273E-4E7F-8D8E-A38BA55A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63" b="1663"/>
          <a:stretch/>
        </p:blipFill>
        <p:spPr>
          <a:xfrm>
            <a:off x="3610283" y="3031723"/>
            <a:ext cx="2410913" cy="306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72F390-EA7C-4943-BC51-231CD94F44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7591" y="3001052"/>
            <a:ext cx="2383218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94AA06-1D2F-431C-84E9-D3D8C5A98F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17204" y="2967633"/>
            <a:ext cx="2358314" cy="30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E8B5A2-C61D-4B5D-A774-77779DFF02B6}"/>
              </a:ext>
            </a:extLst>
          </p:cNvPr>
          <p:cNvGrpSpPr/>
          <p:nvPr/>
        </p:nvGrpSpPr>
        <p:grpSpPr>
          <a:xfrm>
            <a:off x="965200" y="338691"/>
            <a:ext cx="10515600" cy="2328309"/>
            <a:chOff x="1447800" y="508036"/>
            <a:chExt cx="15773400" cy="349246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D98AFDD-841D-40D6-A153-418507D73650}"/>
                </a:ext>
              </a:extLst>
            </p:cNvPr>
            <p:cNvSpPr/>
            <p:nvPr/>
          </p:nvSpPr>
          <p:spPr>
            <a:xfrm>
              <a:off x="1447800" y="1610956"/>
              <a:ext cx="15773400" cy="2389543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1C98940-F28D-4DDB-A415-9F6BA2E9A56D}"/>
                </a:ext>
              </a:extLst>
            </p:cNvPr>
            <p:cNvSpPr txBox="1"/>
            <p:nvPr/>
          </p:nvSpPr>
          <p:spPr>
            <a:xfrm>
              <a:off x="4397829" y="2693491"/>
              <a:ext cx="10310997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23">
                <a:defRPr/>
              </a:pPr>
              <a:r>
                <a:rPr kumimoji="1" lang="ja-JP" altLang="en-US" sz="4000" b="1" dirty="0">
                  <a:solidFill>
                    <a:srgbClr val="000000"/>
                  </a:solidFill>
                  <a:latin typeface="Gill Sans MT" panose="020B0502020104020203"/>
                  <a:ea typeface="HGｺﾞｼｯｸE" panose="020B0909000000000000" pitchFamily="49" charset="-128"/>
                </a:rPr>
                <a:t>しじカード：うごかすカード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EC9814-6B85-4B56-9F6D-9F91F5FDA9F9}"/>
                </a:ext>
              </a:extLst>
            </p:cNvPr>
            <p:cNvGrpSpPr/>
            <p:nvPr/>
          </p:nvGrpSpPr>
          <p:grpSpPr>
            <a:xfrm>
              <a:off x="4419600" y="508036"/>
              <a:ext cx="9497146" cy="1982313"/>
              <a:chOff x="771298" y="471824"/>
              <a:chExt cx="8717530" cy="1982313"/>
            </a:xfrm>
            <a:solidFill>
              <a:schemeClr val="bg1"/>
            </a:solidFill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01D257A-62C3-4430-B9BA-4C5169AFC8CA}"/>
                  </a:ext>
                </a:extLst>
              </p:cNvPr>
              <p:cNvSpPr txBox="1"/>
              <p:nvPr/>
            </p:nvSpPr>
            <p:spPr>
              <a:xfrm>
                <a:off x="3403632" y="1027659"/>
                <a:ext cx="6085196" cy="11541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23">
                  <a:defRPr/>
                </a:pPr>
                <a:r>
                  <a:rPr kumimoji="1" lang="ja-JP" altLang="en-US" sz="44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 </a:t>
                </a:r>
                <a:r>
                  <a:rPr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やくそくし</a:t>
                </a:r>
                <a:r>
                  <a:rPr kumimoji="1" lang="ja-JP" altLang="en-US" sz="40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よう</a:t>
                </a: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66E541A-D0A1-4D2B-B1E7-8FC3348CF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98" y="471824"/>
                <a:ext cx="2736322" cy="198231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19BE13-1163-4466-91CA-C86E03089EF8}"/>
              </a:ext>
            </a:extLst>
          </p:cNvPr>
          <p:cNvSpPr/>
          <p:nvPr/>
        </p:nvSpPr>
        <p:spPr>
          <a:xfrm>
            <a:off x="3149600" y="551013"/>
            <a:ext cx="4419600" cy="89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7014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772DE0-277D-4C88-9E0C-2E3159C9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894" y="483310"/>
            <a:ext cx="4977271" cy="580406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82E686-B5F1-4059-A7C1-5BCE474A7891}"/>
              </a:ext>
            </a:extLst>
          </p:cNvPr>
          <p:cNvSpPr/>
          <p:nvPr/>
        </p:nvSpPr>
        <p:spPr>
          <a:xfrm>
            <a:off x="192035" y="1742748"/>
            <a:ext cx="5294365" cy="101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kumimoji="1" lang="ja-JP" altLang="en-US" dirty="0">
              <a:solidFill>
                <a:srgbClr val="FFFFFF"/>
              </a:solidFill>
              <a:highlight>
                <a:srgbClr val="FFFFFF"/>
              </a:highlight>
              <a:latin typeface="Gill Sans MT" panose="020B0502020104020203"/>
              <a:ea typeface="HGｺﾞｼｯｸE" panose="020B0909000000000000" pitchFamily="49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4BD546C-9B43-414A-86DF-4E6A9444F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3"/>
          <a:stretch/>
        </p:blipFill>
        <p:spPr>
          <a:xfrm>
            <a:off x="9165024" y="4667047"/>
            <a:ext cx="1411447" cy="774054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D249475-D66F-448B-B04C-24364F3F0247}"/>
              </a:ext>
            </a:extLst>
          </p:cNvPr>
          <p:cNvGrpSpPr/>
          <p:nvPr/>
        </p:nvGrpSpPr>
        <p:grpSpPr>
          <a:xfrm>
            <a:off x="178036" y="584200"/>
            <a:ext cx="6513567" cy="5052633"/>
            <a:chOff x="1447800" y="226257"/>
            <a:chExt cx="15773400" cy="6079684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624022A9-C58E-4750-82D3-626AAEF8254A}"/>
                </a:ext>
              </a:extLst>
            </p:cNvPr>
            <p:cNvSpPr/>
            <p:nvPr/>
          </p:nvSpPr>
          <p:spPr>
            <a:xfrm>
              <a:off x="1447800" y="1224725"/>
              <a:ext cx="15773400" cy="5081216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B6CEFBF8-644F-420F-8B43-6D04E38992D6}"/>
                </a:ext>
              </a:extLst>
            </p:cNvPr>
            <p:cNvGrpSpPr/>
            <p:nvPr/>
          </p:nvGrpSpPr>
          <p:grpSpPr>
            <a:xfrm>
              <a:off x="1987202" y="226257"/>
              <a:ext cx="14136744" cy="2129498"/>
              <a:chOff x="-1461427" y="190045"/>
              <a:chExt cx="12976267" cy="2129498"/>
            </a:xfrm>
            <a:solidFill>
              <a:schemeClr val="bg1"/>
            </a:solidFill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0CC5B4-21DF-493D-998D-1BF1A3F9AF20}"/>
                  </a:ext>
                </a:extLst>
              </p:cNvPr>
              <p:cNvSpPr txBox="1"/>
              <p:nvPr/>
            </p:nvSpPr>
            <p:spPr>
              <a:xfrm>
                <a:off x="2271330" y="861406"/>
                <a:ext cx="9243510" cy="9258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23">
                  <a:defRPr/>
                </a:pPr>
                <a:r>
                  <a:rPr kumimoji="1" lang="ja-JP" altLang="en-US" sz="44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 </a:t>
                </a:r>
                <a:r>
                  <a:rPr kumimoji="1" lang="ja-JP" altLang="en-US" sz="3600" b="1" dirty="0">
                    <a:solidFill>
                      <a:srgbClr val="0070C0"/>
                    </a:solidFill>
                    <a:latin typeface="Gill Sans MT" panose="020B0502020104020203"/>
                    <a:ea typeface="HGｺﾞｼｯｸE" panose="020B0909000000000000" pitchFamily="49" charset="-128"/>
                  </a:rPr>
                  <a:t>うごかしてみよう</a:t>
                </a:r>
              </a:p>
            </p:txBody>
          </p:sp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0D760C97-EE3F-4FEA-9AA5-1D2996F9B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61427" y="190045"/>
                <a:ext cx="4411440" cy="2129498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10A006F0-AE2A-4EB8-BECF-4A1C23307A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9445" y="2817517"/>
            <a:ext cx="1102975" cy="141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62A9153-D104-49F0-B1FA-1CF6C35F32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56389" y="2793416"/>
            <a:ext cx="1102975" cy="141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6440313-C940-4C21-A4EC-D6CD3034EB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80068" y="2780363"/>
            <a:ext cx="1102975" cy="141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11E3100-7C9B-4730-AF7F-7360D8B21E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63" b="1663"/>
          <a:stretch/>
        </p:blipFill>
        <p:spPr>
          <a:xfrm>
            <a:off x="1614955" y="2793416"/>
            <a:ext cx="1132265" cy="143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FB20F0A-6B21-4E84-B615-2AC7C94CC08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111189" y="2775649"/>
            <a:ext cx="1102975" cy="1428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885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928</Words>
  <Application>Microsoft Office PowerPoint</Application>
  <PresentationFormat>ワイド画面</PresentationFormat>
  <Paragraphs>153</Paragraphs>
  <Slides>17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BIZ UDPゴシック</vt:lpstr>
      <vt:lpstr>HGS創英角ｺﾞｼｯｸUB</vt:lpstr>
      <vt:lpstr>UD デジタル 教科書体 NP-B</vt:lpstr>
      <vt:lpstr>游ゴシック</vt:lpstr>
      <vt:lpstr>游ゴシック Light</vt:lpstr>
      <vt:lpstr>游明朝</vt:lpstr>
      <vt:lpstr>Arial</vt:lpstr>
      <vt:lpstr>Gill Sans MT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岡村憲二</dc:creator>
  <cp:lastModifiedBy>人生のミカタ 松田</cp:lastModifiedBy>
  <cp:revision>44</cp:revision>
  <cp:lastPrinted>2021-11-15T01:09:42Z</cp:lastPrinted>
  <dcterms:created xsi:type="dcterms:W3CDTF">2019-07-22T03:24:57Z</dcterms:created>
  <dcterms:modified xsi:type="dcterms:W3CDTF">2022-05-02T02:40:28Z</dcterms:modified>
</cp:coreProperties>
</file>