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0"/>
  </p:notesMasterIdLst>
  <p:sldIdLst>
    <p:sldId id="266" r:id="rId2"/>
    <p:sldId id="293" r:id="rId3"/>
    <p:sldId id="276" r:id="rId4"/>
    <p:sldId id="280" r:id="rId5"/>
    <p:sldId id="277" r:id="rId6"/>
    <p:sldId id="267" r:id="rId7"/>
    <p:sldId id="302" r:id="rId8"/>
    <p:sldId id="303" r:id="rId9"/>
    <p:sldId id="304" r:id="rId10"/>
    <p:sldId id="305" r:id="rId11"/>
    <p:sldId id="307" r:id="rId12"/>
    <p:sldId id="308" r:id="rId13"/>
    <p:sldId id="309" r:id="rId14"/>
    <p:sldId id="310" r:id="rId15"/>
    <p:sldId id="311" r:id="rId16"/>
    <p:sldId id="312" r:id="rId17"/>
    <p:sldId id="306" r:id="rId18"/>
    <p:sldId id="313" r:id="rId19"/>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4" autoAdjust="0"/>
    <p:restoredTop sz="89802" autoAdjust="0"/>
  </p:normalViewPr>
  <p:slideViewPr>
    <p:cSldViewPr snapToGrid="0">
      <p:cViewPr varScale="1">
        <p:scale>
          <a:sx n="94" d="100"/>
          <a:sy n="94" d="100"/>
        </p:scale>
        <p:origin x="69" y="4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森次 芳江" userId="0adde3b8ee3ff3e0" providerId="LiveId" clId="{49DC8348-7F95-4C2F-920C-FE2623458B04}"/>
    <pc:docChg chg="custSel addSld delSld modSld sldOrd">
      <pc:chgData name="森次 芳江" userId="0adde3b8ee3ff3e0" providerId="LiveId" clId="{49DC8348-7F95-4C2F-920C-FE2623458B04}" dt="2022-05-11T05:06:04.687" v="1662"/>
      <pc:docMkLst>
        <pc:docMk/>
      </pc:docMkLst>
      <pc:sldChg chg="del">
        <pc:chgData name="森次 芳江" userId="0adde3b8ee3ff3e0" providerId="LiveId" clId="{49DC8348-7F95-4C2F-920C-FE2623458B04}" dt="2022-05-11T04:16:49.194" v="17" actId="47"/>
        <pc:sldMkLst>
          <pc:docMk/>
          <pc:sldMk cId="2571368728" sldId="265"/>
        </pc:sldMkLst>
      </pc:sldChg>
      <pc:sldChg chg="delSp modSp mod">
        <pc:chgData name="森次 芳江" userId="0adde3b8ee3ff3e0" providerId="LiveId" clId="{49DC8348-7F95-4C2F-920C-FE2623458B04}" dt="2022-05-11T05:05:21.539" v="1658" actId="1076"/>
        <pc:sldMkLst>
          <pc:docMk/>
          <pc:sldMk cId="142304980" sldId="266"/>
        </pc:sldMkLst>
        <pc:spChg chg="mod">
          <ac:chgData name="森次 芳江" userId="0adde3b8ee3ff3e0" providerId="LiveId" clId="{49DC8348-7F95-4C2F-920C-FE2623458B04}" dt="2022-05-11T05:05:21.539" v="1658" actId="1076"/>
          <ac:spMkLst>
            <pc:docMk/>
            <pc:sldMk cId="142304980" sldId="266"/>
            <ac:spMk id="2" creationId="{2E2B4034-B0AF-4F28-AABA-EBFCE7FDBE4D}"/>
          </ac:spMkLst>
        </pc:spChg>
        <pc:picChg chg="del">
          <ac:chgData name="森次 芳江" userId="0adde3b8ee3ff3e0" providerId="LiveId" clId="{49DC8348-7F95-4C2F-920C-FE2623458B04}" dt="2022-05-11T05:04:35.661" v="1625" actId="478"/>
          <ac:picMkLst>
            <pc:docMk/>
            <pc:sldMk cId="142304980" sldId="266"/>
            <ac:picMk id="6" creationId="{9CD03088-1507-4271-979F-4235BB3E4BAD}"/>
          </ac:picMkLst>
        </pc:picChg>
        <pc:picChg chg="mod">
          <ac:chgData name="森次 芳江" userId="0adde3b8ee3ff3e0" providerId="LiveId" clId="{49DC8348-7F95-4C2F-920C-FE2623458B04}" dt="2022-05-11T05:05:16.886" v="1657" actId="1076"/>
          <ac:picMkLst>
            <pc:docMk/>
            <pc:sldMk cId="142304980" sldId="266"/>
            <ac:picMk id="8" creationId="{1D0E5CC1-C509-45B9-9BF5-AFC747D18EC2}"/>
          </ac:picMkLst>
        </pc:picChg>
      </pc:sldChg>
      <pc:sldChg chg="modSp mod">
        <pc:chgData name="森次 芳江" userId="0adde3b8ee3ff3e0" providerId="LiveId" clId="{49DC8348-7F95-4C2F-920C-FE2623458B04}" dt="2022-05-11T04:34:25.876" v="290" actId="1076"/>
        <pc:sldMkLst>
          <pc:docMk/>
          <pc:sldMk cId="426581347" sldId="267"/>
        </pc:sldMkLst>
        <pc:spChg chg="mod">
          <ac:chgData name="森次 芳江" userId="0adde3b8ee3ff3e0" providerId="LiveId" clId="{49DC8348-7F95-4C2F-920C-FE2623458B04}" dt="2022-05-11T04:34:22.241" v="289" actId="1076"/>
          <ac:spMkLst>
            <pc:docMk/>
            <pc:sldMk cId="426581347" sldId="267"/>
            <ac:spMk id="35" creationId="{957B955A-79AE-434E-A055-AF778BF70A1E}"/>
          </ac:spMkLst>
        </pc:spChg>
        <pc:cxnChg chg="mod">
          <ac:chgData name="森次 芳江" userId="0adde3b8ee3ff3e0" providerId="LiveId" clId="{49DC8348-7F95-4C2F-920C-FE2623458B04}" dt="2022-05-11T04:34:25.876" v="290" actId="1076"/>
          <ac:cxnSpMkLst>
            <pc:docMk/>
            <pc:sldMk cId="426581347" sldId="267"/>
            <ac:cxnSpMk id="32" creationId="{1E35F302-7746-4BF7-A59F-7CDFFE93B372}"/>
          </ac:cxnSpMkLst>
        </pc:cxnChg>
      </pc:sldChg>
      <pc:sldChg chg="del">
        <pc:chgData name="森次 芳江" userId="0adde3b8ee3ff3e0" providerId="LiveId" clId="{49DC8348-7F95-4C2F-920C-FE2623458B04}" dt="2022-05-11T04:14:53.436" v="1" actId="47"/>
        <pc:sldMkLst>
          <pc:docMk/>
          <pc:sldMk cId="4064176016" sldId="275"/>
        </pc:sldMkLst>
      </pc:sldChg>
      <pc:sldChg chg="modSp mod">
        <pc:chgData name="森次 芳江" userId="0adde3b8ee3ff3e0" providerId="LiveId" clId="{49DC8348-7F95-4C2F-920C-FE2623458B04}" dt="2022-05-11T04:33:53.119" v="288" actId="1076"/>
        <pc:sldMkLst>
          <pc:docMk/>
          <pc:sldMk cId="832549887" sldId="277"/>
        </pc:sldMkLst>
        <pc:spChg chg="mod">
          <ac:chgData name="森次 芳江" userId="0adde3b8ee3ff3e0" providerId="LiveId" clId="{49DC8348-7F95-4C2F-920C-FE2623458B04}" dt="2022-05-11T04:33:53.119" v="288" actId="1076"/>
          <ac:spMkLst>
            <pc:docMk/>
            <pc:sldMk cId="832549887" sldId="277"/>
            <ac:spMk id="6" creationId="{1EC92528-3CFF-4D5E-96CF-7A0944B8CD0B}"/>
          </ac:spMkLst>
        </pc:spChg>
      </pc:sldChg>
      <pc:sldChg chg="del">
        <pc:chgData name="森次 芳江" userId="0adde3b8ee3ff3e0" providerId="LiveId" clId="{49DC8348-7F95-4C2F-920C-FE2623458B04}" dt="2022-05-11T04:14:57.074" v="3" actId="47"/>
        <pc:sldMkLst>
          <pc:docMk/>
          <pc:sldMk cId="1010356091" sldId="278"/>
        </pc:sldMkLst>
      </pc:sldChg>
      <pc:sldChg chg="del">
        <pc:chgData name="森次 芳江" userId="0adde3b8ee3ff3e0" providerId="LiveId" clId="{49DC8348-7F95-4C2F-920C-FE2623458B04}" dt="2022-05-11T04:14:55.224" v="2" actId="47"/>
        <pc:sldMkLst>
          <pc:docMk/>
          <pc:sldMk cId="853772403" sldId="279"/>
        </pc:sldMkLst>
      </pc:sldChg>
      <pc:sldChg chg="modSp mod">
        <pc:chgData name="森次 芳江" userId="0adde3b8ee3ff3e0" providerId="LiveId" clId="{49DC8348-7F95-4C2F-920C-FE2623458B04}" dt="2022-05-11T04:20:08.057" v="42" actId="255"/>
        <pc:sldMkLst>
          <pc:docMk/>
          <pc:sldMk cId="2536875321" sldId="280"/>
        </pc:sldMkLst>
        <pc:spChg chg="mod">
          <ac:chgData name="森次 芳江" userId="0adde3b8ee3ff3e0" providerId="LiveId" clId="{49DC8348-7F95-4C2F-920C-FE2623458B04}" dt="2022-05-11T04:16:07.331" v="7" actId="113"/>
          <ac:spMkLst>
            <pc:docMk/>
            <pc:sldMk cId="2536875321" sldId="280"/>
            <ac:spMk id="8" creationId="{59AC6E05-882C-44B4-9396-5C8AF87D4B8B}"/>
          </ac:spMkLst>
        </pc:spChg>
        <pc:spChg chg="mod">
          <ac:chgData name="森次 芳江" userId="0adde3b8ee3ff3e0" providerId="LiveId" clId="{49DC8348-7F95-4C2F-920C-FE2623458B04}" dt="2022-05-11T04:20:08.057" v="42" actId="255"/>
          <ac:spMkLst>
            <pc:docMk/>
            <pc:sldMk cId="2536875321" sldId="280"/>
            <ac:spMk id="12" creationId="{3B3BCF8E-BE7C-4C27-9CB0-717F9836D371}"/>
          </ac:spMkLst>
        </pc:spChg>
      </pc:sldChg>
      <pc:sldChg chg="del">
        <pc:chgData name="森次 芳江" userId="0adde3b8ee3ff3e0" providerId="LiveId" clId="{49DC8348-7F95-4C2F-920C-FE2623458B04}" dt="2022-05-11T04:14:35.561" v="0" actId="47"/>
        <pc:sldMkLst>
          <pc:docMk/>
          <pc:sldMk cId="3528883896" sldId="283"/>
        </pc:sldMkLst>
      </pc:sldChg>
      <pc:sldChg chg="del">
        <pc:chgData name="森次 芳江" userId="0adde3b8ee3ff3e0" providerId="LiveId" clId="{49DC8348-7F95-4C2F-920C-FE2623458B04}" dt="2022-05-11T04:16:32.563" v="10" actId="47"/>
        <pc:sldMkLst>
          <pc:docMk/>
          <pc:sldMk cId="78240909" sldId="292"/>
        </pc:sldMkLst>
      </pc:sldChg>
      <pc:sldChg chg="addSp delSp modSp mod">
        <pc:chgData name="森次 芳江" userId="0adde3b8ee3ff3e0" providerId="LiveId" clId="{49DC8348-7F95-4C2F-920C-FE2623458B04}" dt="2022-05-11T04:33:32.536" v="275" actId="1076"/>
        <pc:sldMkLst>
          <pc:docMk/>
          <pc:sldMk cId="2680989167" sldId="293"/>
        </pc:sldMkLst>
        <pc:spChg chg="add mod">
          <ac:chgData name="森次 芳江" userId="0adde3b8ee3ff3e0" providerId="LiveId" clId="{49DC8348-7F95-4C2F-920C-FE2623458B04}" dt="2022-05-11T04:25:45.652" v="253" actId="1582"/>
          <ac:spMkLst>
            <pc:docMk/>
            <pc:sldMk cId="2680989167" sldId="293"/>
            <ac:spMk id="2" creationId="{46618F56-9995-3F8B-70B7-C8040B62BA9A}"/>
          </ac:spMkLst>
        </pc:spChg>
        <pc:spChg chg="mod">
          <ac:chgData name="森次 芳江" userId="0adde3b8ee3ff3e0" providerId="LiveId" clId="{49DC8348-7F95-4C2F-920C-FE2623458B04}" dt="2022-05-11T04:25:04.864" v="249" actId="1076"/>
          <ac:spMkLst>
            <pc:docMk/>
            <pc:sldMk cId="2680989167" sldId="293"/>
            <ac:spMk id="5" creationId="{2C90EF21-9EAC-4ED2-B75C-F24432684738}"/>
          </ac:spMkLst>
        </pc:spChg>
        <pc:spChg chg="mod">
          <ac:chgData name="森次 芳江" userId="0adde3b8ee3ff3e0" providerId="LiveId" clId="{49DC8348-7F95-4C2F-920C-FE2623458B04}" dt="2022-05-11T04:32:29.167" v="267" actId="1076"/>
          <ac:spMkLst>
            <pc:docMk/>
            <pc:sldMk cId="2680989167" sldId="293"/>
            <ac:spMk id="6" creationId="{98958498-550E-41B6-8860-845D87736093}"/>
          </ac:spMkLst>
        </pc:spChg>
        <pc:spChg chg="del mod">
          <ac:chgData name="森次 芳江" userId="0adde3b8ee3ff3e0" providerId="LiveId" clId="{49DC8348-7F95-4C2F-920C-FE2623458B04}" dt="2022-05-11T04:18:51.022" v="32" actId="478"/>
          <ac:spMkLst>
            <pc:docMk/>
            <pc:sldMk cId="2680989167" sldId="293"/>
            <ac:spMk id="7" creationId="{006D2F19-410F-40E3-9E1B-C18F1999D1B8}"/>
          </ac:spMkLst>
        </pc:spChg>
        <pc:spChg chg="del mod">
          <ac:chgData name="森次 芳江" userId="0adde3b8ee3ff3e0" providerId="LiveId" clId="{49DC8348-7F95-4C2F-920C-FE2623458B04}" dt="2022-05-11T04:18:49.185" v="31" actId="478"/>
          <ac:spMkLst>
            <pc:docMk/>
            <pc:sldMk cId="2680989167" sldId="293"/>
            <ac:spMk id="8" creationId="{A0E1709F-4CDD-4A20-92B4-6AF828750518}"/>
          </ac:spMkLst>
        </pc:spChg>
        <pc:spChg chg="add mod">
          <ac:chgData name="森次 芳江" userId="0adde3b8ee3ff3e0" providerId="LiveId" clId="{49DC8348-7F95-4C2F-920C-FE2623458B04}" dt="2022-05-11T04:33:28.991" v="274" actId="1076"/>
          <ac:spMkLst>
            <pc:docMk/>
            <pc:sldMk cId="2680989167" sldId="293"/>
            <ac:spMk id="10" creationId="{444C3103-1FE5-2E11-15C1-CF7F438C62EF}"/>
          </ac:spMkLst>
        </pc:spChg>
        <pc:spChg chg="add mod">
          <ac:chgData name="森次 芳江" userId="0adde3b8ee3ff3e0" providerId="LiveId" clId="{49DC8348-7F95-4C2F-920C-FE2623458B04}" dt="2022-05-11T04:33:32.536" v="275" actId="1076"/>
          <ac:spMkLst>
            <pc:docMk/>
            <pc:sldMk cId="2680989167" sldId="293"/>
            <ac:spMk id="11" creationId="{90E6A2FE-ACAD-B1AE-3934-263D86087DCF}"/>
          </ac:spMkLst>
        </pc:spChg>
        <pc:spChg chg="add mod">
          <ac:chgData name="森次 芳江" userId="0adde3b8ee3ff3e0" providerId="LiveId" clId="{49DC8348-7F95-4C2F-920C-FE2623458B04}" dt="2022-05-11T04:33:26.079" v="273" actId="1076"/>
          <ac:spMkLst>
            <pc:docMk/>
            <pc:sldMk cId="2680989167" sldId="293"/>
            <ac:spMk id="12" creationId="{E759C704-A416-574A-354D-2E70558493BA}"/>
          </ac:spMkLst>
        </pc:spChg>
        <pc:picChg chg="del mod">
          <ac:chgData name="森次 芳江" userId="0adde3b8ee3ff3e0" providerId="LiveId" clId="{49DC8348-7F95-4C2F-920C-FE2623458B04}" dt="2022-05-11T04:21:42.082" v="64" actId="478"/>
          <ac:picMkLst>
            <pc:docMk/>
            <pc:sldMk cId="2680989167" sldId="293"/>
            <ac:picMk id="3" creationId="{6A21FBB1-9118-4B02-8E72-859946804A2E}"/>
          </ac:picMkLst>
        </pc:picChg>
        <pc:picChg chg="mod">
          <ac:chgData name="森次 芳江" userId="0adde3b8ee3ff3e0" providerId="LiveId" clId="{49DC8348-7F95-4C2F-920C-FE2623458B04}" dt="2022-05-11T04:33:19.269" v="272" actId="1076"/>
          <ac:picMkLst>
            <pc:docMk/>
            <pc:sldMk cId="2680989167" sldId="293"/>
            <ac:picMk id="9" creationId="{45D221B5-36B4-4BB9-8274-CA057ACEF29E}"/>
          </ac:picMkLst>
        </pc:picChg>
      </pc:sldChg>
      <pc:sldChg chg="del">
        <pc:chgData name="森次 芳江" userId="0adde3b8ee3ff3e0" providerId="LiveId" clId="{49DC8348-7F95-4C2F-920C-FE2623458B04}" dt="2022-05-11T04:16:34.763" v="12" actId="47"/>
        <pc:sldMkLst>
          <pc:docMk/>
          <pc:sldMk cId="1747707769" sldId="297"/>
        </pc:sldMkLst>
      </pc:sldChg>
      <pc:sldChg chg="del">
        <pc:chgData name="森次 芳江" userId="0adde3b8ee3ff3e0" providerId="LiveId" clId="{49DC8348-7F95-4C2F-920C-FE2623458B04}" dt="2022-05-11T04:16:35.579" v="13" actId="47"/>
        <pc:sldMkLst>
          <pc:docMk/>
          <pc:sldMk cId="2723093147" sldId="298"/>
        </pc:sldMkLst>
      </pc:sldChg>
      <pc:sldChg chg="del">
        <pc:chgData name="森次 芳江" userId="0adde3b8ee3ff3e0" providerId="LiveId" clId="{49DC8348-7F95-4C2F-920C-FE2623458B04}" dt="2022-05-11T04:19:51.133" v="41" actId="47"/>
        <pc:sldMkLst>
          <pc:docMk/>
          <pc:sldMk cId="3060961269" sldId="299"/>
        </pc:sldMkLst>
      </pc:sldChg>
      <pc:sldChg chg="del">
        <pc:chgData name="森次 芳江" userId="0adde3b8ee3ff3e0" providerId="LiveId" clId="{49DC8348-7F95-4C2F-920C-FE2623458B04}" dt="2022-05-11T04:16:33.694" v="11" actId="47"/>
        <pc:sldMkLst>
          <pc:docMk/>
          <pc:sldMk cId="2702209742" sldId="300"/>
        </pc:sldMkLst>
      </pc:sldChg>
      <pc:sldChg chg="del">
        <pc:chgData name="森次 芳江" userId="0adde3b8ee3ff3e0" providerId="LiveId" clId="{49DC8348-7F95-4C2F-920C-FE2623458B04}" dt="2022-05-11T04:19:49.652" v="40" actId="47"/>
        <pc:sldMkLst>
          <pc:docMk/>
          <pc:sldMk cId="1569706103" sldId="301"/>
        </pc:sldMkLst>
      </pc:sldChg>
      <pc:sldChg chg="addSp delSp modSp mod ord">
        <pc:chgData name="森次 芳江" userId="0adde3b8ee3ff3e0" providerId="LiveId" clId="{49DC8348-7F95-4C2F-920C-FE2623458B04}" dt="2022-05-11T05:06:04.687" v="1662"/>
        <pc:sldMkLst>
          <pc:docMk/>
          <pc:sldMk cId="2160264413" sldId="303"/>
        </pc:sldMkLst>
        <pc:picChg chg="add mod">
          <ac:chgData name="森次 芳江" userId="0adde3b8ee3ff3e0" providerId="LiveId" clId="{49DC8348-7F95-4C2F-920C-FE2623458B04}" dt="2022-05-11T04:38:10.233" v="319" actId="1076"/>
          <ac:picMkLst>
            <pc:docMk/>
            <pc:sldMk cId="2160264413" sldId="303"/>
            <ac:picMk id="66" creationId="{2B3976F8-B41D-2B72-8600-34E1094FA8DB}"/>
          </ac:picMkLst>
        </pc:picChg>
        <pc:picChg chg="add mod">
          <ac:chgData name="森次 芳江" userId="0adde3b8ee3ff3e0" providerId="LiveId" clId="{49DC8348-7F95-4C2F-920C-FE2623458B04}" dt="2022-05-11T04:38:29.125" v="324" actId="1076"/>
          <ac:picMkLst>
            <pc:docMk/>
            <pc:sldMk cId="2160264413" sldId="303"/>
            <ac:picMk id="68" creationId="{7625D599-04DF-0D82-3ED1-9E8845E12AA7}"/>
          </ac:picMkLst>
        </pc:picChg>
        <pc:picChg chg="add mod">
          <ac:chgData name="森次 芳江" userId="0adde3b8ee3ff3e0" providerId="LiveId" clId="{49DC8348-7F95-4C2F-920C-FE2623458B04}" dt="2022-05-11T04:38:37.520" v="327" actId="14100"/>
          <ac:picMkLst>
            <pc:docMk/>
            <pc:sldMk cId="2160264413" sldId="303"/>
            <ac:picMk id="71" creationId="{C5D52C8B-DE62-8A1B-E0AA-D03B157028E4}"/>
          </ac:picMkLst>
        </pc:picChg>
        <pc:picChg chg="add mod">
          <ac:chgData name="森次 芳江" userId="0adde3b8ee3ff3e0" providerId="LiveId" clId="{49DC8348-7F95-4C2F-920C-FE2623458B04}" dt="2022-05-11T04:38:54.030" v="332" actId="1076"/>
          <ac:picMkLst>
            <pc:docMk/>
            <pc:sldMk cId="2160264413" sldId="303"/>
            <ac:picMk id="73" creationId="{542E5F94-3196-2B55-BB5D-356AC72831D3}"/>
          </ac:picMkLst>
        </pc:picChg>
        <pc:picChg chg="add mod">
          <ac:chgData name="森次 芳江" userId="0adde3b8ee3ff3e0" providerId="LiveId" clId="{49DC8348-7F95-4C2F-920C-FE2623458B04}" dt="2022-05-11T04:38:50.773" v="331" actId="1076"/>
          <ac:picMkLst>
            <pc:docMk/>
            <pc:sldMk cId="2160264413" sldId="303"/>
            <ac:picMk id="74" creationId="{CDB7A8C0-C578-9AD9-4957-3FDDFF4B7BC2}"/>
          </ac:picMkLst>
        </pc:picChg>
        <pc:picChg chg="add mod">
          <ac:chgData name="森次 芳江" userId="0adde3b8ee3ff3e0" providerId="LiveId" clId="{49DC8348-7F95-4C2F-920C-FE2623458B04}" dt="2022-05-11T04:39:03.669" v="335" actId="14100"/>
          <ac:picMkLst>
            <pc:docMk/>
            <pc:sldMk cId="2160264413" sldId="303"/>
            <ac:picMk id="75" creationId="{9651DCF9-3E74-2C47-CEFE-01FF803582DB}"/>
          </ac:picMkLst>
        </pc:picChg>
        <pc:picChg chg="add del mod">
          <ac:chgData name="森次 芳江" userId="0adde3b8ee3ff3e0" providerId="LiveId" clId="{49DC8348-7F95-4C2F-920C-FE2623458B04}" dt="2022-05-11T04:37:10.950" v="307" actId="478"/>
          <ac:picMkLst>
            <pc:docMk/>
            <pc:sldMk cId="2160264413" sldId="303"/>
            <ac:picMk id="78" creationId="{C3AC9502-9822-BFC7-F99C-C94451E09D0D}"/>
          </ac:picMkLst>
        </pc:picChg>
        <pc:picChg chg="add mod">
          <ac:chgData name="森次 芳江" userId="0adde3b8ee3ff3e0" providerId="LiveId" clId="{49DC8348-7F95-4C2F-920C-FE2623458B04}" dt="2022-05-11T04:39:19.288" v="339" actId="1076"/>
          <ac:picMkLst>
            <pc:docMk/>
            <pc:sldMk cId="2160264413" sldId="303"/>
            <ac:picMk id="80" creationId="{553B8907-D393-78DF-1397-02C0BF2D499C}"/>
          </ac:picMkLst>
        </pc:picChg>
        <pc:picChg chg="mod">
          <ac:chgData name="森次 芳江" userId="0adde3b8ee3ff3e0" providerId="LiveId" clId="{49DC8348-7F95-4C2F-920C-FE2623458B04}" dt="2022-05-11T04:37:47.845" v="315" actId="1076"/>
          <ac:picMkLst>
            <pc:docMk/>
            <pc:sldMk cId="2160264413" sldId="303"/>
            <ac:picMk id="81" creationId="{4B683FDF-67E4-49BE-AC73-0327090DD134}"/>
          </ac:picMkLst>
        </pc:picChg>
        <pc:picChg chg="mod">
          <ac:chgData name="森次 芳江" userId="0adde3b8ee3ff3e0" providerId="LiveId" clId="{49DC8348-7F95-4C2F-920C-FE2623458B04}" dt="2022-05-11T04:38:16.688" v="320" actId="14100"/>
          <ac:picMkLst>
            <pc:docMk/>
            <pc:sldMk cId="2160264413" sldId="303"/>
            <ac:picMk id="82" creationId="{856E16DB-C237-47A1-B95E-097CAF5AF8A4}"/>
          </ac:picMkLst>
        </pc:picChg>
        <pc:picChg chg="add mod">
          <ac:chgData name="森次 芳江" userId="0adde3b8ee3ff3e0" providerId="LiveId" clId="{49DC8348-7F95-4C2F-920C-FE2623458B04}" dt="2022-05-11T04:39:27.966" v="341" actId="1076"/>
          <ac:picMkLst>
            <pc:docMk/>
            <pc:sldMk cId="2160264413" sldId="303"/>
            <ac:picMk id="83" creationId="{436E654D-AD9B-A4B8-D50D-6D69C5729E6E}"/>
          </ac:picMkLst>
        </pc:picChg>
        <pc:picChg chg="add mod">
          <ac:chgData name="森次 芳江" userId="0adde3b8ee3ff3e0" providerId="LiveId" clId="{49DC8348-7F95-4C2F-920C-FE2623458B04}" dt="2022-05-11T04:39:37.306" v="343" actId="1076"/>
          <ac:picMkLst>
            <pc:docMk/>
            <pc:sldMk cId="2160264413" sldId="303"/>
            <ac:picMk id="84" creationId="{E7C89FBC-723A-D3C2-F0EA-E992C98E5462}"/>
          </ac:picMkLst>
        </pc:picChg>
        <pc:picChg chg="add mod">
          <ac:chgData name="森次 芳江" userId="0adde3b8ee3ff3e0" providerId="LiveId" clId="{49DC8348-7F95-4C2F-920C-FE2623458B04}" dt="2022-05-11T04:39:47.147" v="345" actId="1076"/>
          <ac:picMkLst>
            <pc:docMk/>
            <pc:sldMk cId="2160264413" sldId="303"/>
            <ac:picMk id="85" creationId="{5C5915F9-DB2F-2D87-01CE-20D57D5AA975}"/>
          </ac:picMkLst>
        </pc:picChg>
        <pc:picChg chg="add mod">
          <ac:chgData name="森次 芳江" userId="0adde3b8ee3ff3e0" providerId="LiveId" clId="{49DC8348-7F95-4C2F-920C-FE2623458B04}" dt="2022-05-11T04:39:55.072" v="347" actId="1076"/>
          <ac:picMkLst>
            <pc:docMk/>
            <pc:sldMk cId="2160264413" sldId="303"/>
            <ac:picMk id="86" creationId="{72288995-A307-2361-82AF-088FA421352C}"/>
          </ac:picMkLst>
        </pc:picChg>
        <pc:picChg chg="add mod">
          <ac:chgData name="森次 芳江" userId="0adde3b8ee3ff3e0" providerId="LiveId" clId="{49DC8348-7F95-4C2F-920C-FE2623458B04}" dt="2022-05-11T04:40:01.525" v="349" actId="1076"/>
          <ac:picMkLst>
            <pc:docMk/>
            <pc:sldMk cId="2160264413" sldId="303"/>
            <ac:picMk id="87" creationId="{43C70173-1A5D-9B87-5896-B2485F50945D}"/>
          </ac:picMkLst>
        </pc:picChg>
        <pc:picChg chg="add mod">
          <ac:chgData name="森次 芳江" userId="0adde3b8ee3ff3e0" providerId="LiveId" clId="{49DC8348-7F95-4C2F-920C-FE2623458B04}" dt="2022-05-11T04:40:07.694" v="351" actId="1076"/>
          <ac:picMkLst>
            <pc:docMk/>
            <pc:sldMk cId="2160264413" sldId="303"/>
            <ac:picMk id="88" creationId="{2D8D002F-7951-0370-A262-C07433CFDB09}"/>
          </ac:picMkLst>
        </pc:picChg>
        <pc:picChg chg="add mod">
          <ac:chgData name="森次 芳江" userId="0adde3b8ee3ff3e0" providerId="LiveId" clId="{49DC8348-7F95-4C2F-920C-FE2623458B04}" dt="2022-05-11T04:40:14.852" v="353" actId="1076"/>
          <ac:picMkLst>
            <pc:docMk/>
            <pc:sldMk cId="2160264413" sldId="303"/>
            <ac:picMk id="89" creationId="{C43205CB-84EA-A084-0B70-C0505BE46507}"/>
          </ac:picMkLst>
        </pc:picChg>
      </pc:sldChg>
      <pc:sldChg chg="modSp mod">
        <pc:chgData name="森次 芳江" userId="0adde3b8ee3ff3e0" providerId="LiveId" clId="{49DC8348-7F95-4C2F-920C-FE2623458B04}" dt="2022-05-11T04:42:16.834" v="410" actId="1076"/>
        <pc:sldMkLst>
          <pc:docMk/>
          <pc:sldMk cId="1612759944" sldId="304"/>
        </pc:sldMkLst>
        <pc:spChg chg="mod">
          <ac:chgData name="森次 芳江" userId="0adde3b8ee3ff3e0" providerId="LiveId" clId="{49DC8348-7F95-4C2F-920C-FE2623458B04}" dt="2022-05-11T04:41:25.197" v="382" actId="20577"/>
          <ac:spMkLst>
            <pc:docMk/>
            <pc:sldMk cId="1612759944" sldId="304"/>
            <ac:spMk id="5" creationId="{B9091B23-73AD-4273-948E-F58EE8791963}"/>
          </ac:spMkLst>
        </pc:spChg>
        <pc:spChg chg="mod">
          <ac:chgData name="森次 芳江" userId="0adde3b8ee3ff3e0" providerId="LiveId" clId="{49DC8348-7F95-4C2F-920C-FE2623458B04}" dt="2022-05-11T04:41:49.782" v="383" actId="14100"/>
          <ac:spMkLst>
            <pc:docMk/>
            <pc:sldMk cId="1612759944" sldId="304"/>
            <ac:spMk id="16" creationId="{B5DB8B13-30C1-440F-8190-36A7FDD25DD2}"/>
          </ac:spMkLst>
        </pc:spChg>
        <pc:spChg chg="mod">
          <ac:chgData name="森次 芳江" userId="0adde3b8ee3ff3e0" providerId="LiveId" clId="{49DC8348-7F95-4C2F-920C-FE2623458B04}" dt="2022-05-11T04:42:16.834" v="410" actId="1076"/>
          <ac:spMkLst>
            <pc:docMk/>
            <pc:sldMk cId="1612759944" sldId="304"/>
            <ac:spMk id="17" creationId="{D67AD114-5548-4038-BC58-E080B578C2A5}"/>
          </ac:spMkLst>
        </pc:spChg>
      </pc:sldChg>
      <pc:sldChg chg="addSp modSp new mod">
        <pc:chgData name="森次 芳江" userId="0adde3b8ee3ff3e0" providerId="LiveId" clId="{49DC8348-7F95-4C2F-920C-FE2623458B04}" dt="2022-05-11T05:03:47.612" v="1624" actId="20577"/>
        <pc:sldMkLst>
          <pc:docMk/>
          <pc:sldMk cId="696351036" sldId="313"/>
        </pc:sldMkLst>
        <pc:spChg chg="add mod">
          <ac:chgData name="森次 芳江" userId="0adde3b8ee3ff3e0" providerId="LiveId" clId="{49DC8348-7F95-4C2F-920C-FE2623458B04}" dt="2022-05-11T05:02:42.133" v="1594" actId="1035"/>
          <ac:spMkLst>
            <pc:docMk/>
            <pc:sldMk cId="696351036" sldId="313"/>
            <ac:spMk id="2" creationId="{75C14214-9123-98BF-EC88-13E5A7C59EB1}"/>
          </ac:spMkLst>
        </pc:spChg>
        <pc:spChg chg="add mod">
          <ac:chgData name="森次 芳江" userId="0adde3b8ee3ff3e0" providerId="LiveId" clId="{49DC8348-7F95-4C2F-920C-FE2623458B04}" dt="2022-05-11T05:00:19.177" v="1463" actId="14100"/>
          <ac:spMkLst>
            <pc:docMk/>
            <pc:sldMk cId="696351036" sldId="313"/>
            <ac:spMk id="3" creationId="{DD48D002-9FE0-C437-F4E9-441751BD6A41}"/>
          </ac:spMkLst>
        </pc:spChg>
        <pc:spChg chg="add mod">
          <ac:chgData name="森次 芳江" userId="0adde3b8ee3ff3e0" providerId="LiveId" clId="{49DC8348-7F95-4C2F-920C-FE2623458B04}" dt="2022-05-11T05:03:47.612" v="1624" actId="20577"/>
          <ac:spMkLst>
            <pc:docMk/>
            <pc:sldMk cId="696351036" sldId="313"/>
            <ac:spMk id="4" creationId="{A0A43C9D-B17C-63AF-F88D-6490610533FB}"/>
          </ac:spMkLst>
        </pc:spChg>
      </pc:sldChg>
      <pc:sldChg chg="del">
        <pc:chgData name="森次 芳江" userId="0adde3b8ee3ff3e0" providerId="LiveId" clId="{49DC8348-7F95-4C2F-920C-FE2623458B04}" dt="2022-05-11T04:16:59.320" v="19" actId="47"/>
        <pc:sldMkLst>
          <pc:docMk/>
          <pc:sldMk cId="2468523997" sldId="313"/>
        </pc:sldMkLst>
      </pc:sldChg>
      <pc:sldChg chg="del">
        <pc:chgData name="森次 芳江" userId="0adde3b8ee3ff3e0" providerId="LiveId" clId="{49DC8348-7F95-4C2F-920C-FE2623458B04}" dt="2022-05-11T04:16:38.952" v="15" actId="47"/>
        <pc:sldMkLst>
          <pc:docMk/>
          <pc:sldMk cId="1073978571" sldId="314"/>
        </pc:sldMkLst>
      </pc:sldChg>
      <pc:sldChg chg="del">
        <pc:chgData name="森次 芳江" userId="0adde3b8ee3ff3e0" providerId="LiveId" clId="{49DC8348-7F95-4C2F-920C-FE2623458B04}" dt="2022-05-11T04:16:47.580" v="16" actId="47"/>
        <pc:sldMkLst>
          <pc:docMk/>
          <pc:sldMk cId="2990603300" sldId="315"/>
        </pc:sldMkLst>
      </pc:sldChg>
      <pc:sldChg chg="del">
        <pc:chgData name="森次 芳江" userId="0adde3b8ee3ff3e0" providerId="LiveId" clId="{49DC8348-7F95-4C2F-920C-FE2623458B04}" dt="2022-05-11T04:16:37.316" v="14" actId="47"/>
        <pc:sldMkLst>
          <pc:docMk/>
          <pc:sldMk cId="2579150669" sldId="316"/>
        </pc:sldMkLst>
      </pc:sldChg>
      <pc:sldChg chg="del">
        <pc:chgData name="森次 芳江" userId="0adde3b8ee3ff3e0" providerId="LiveId" clId="{49DC8348-7F95-4C2F-920C-FE2623458B04}" dt="2022-05-11T04:16:51.055" v="18" actId="47"/>
        <pc:sldMkLst>
          <pc:docMk/>
          <pc:sldMk cId="3248584901" sldId="317"/>
        </pc:sldMkLst>
      </pc:sldChg>
    </pc:docChg>
  </pc:docChgLst>
  <pc:docChgLst>
    <pc:chgData name="森次 芳江" userId="0adde3b8ee3ff3e0" providerId="LiveId" clId="{3854601F-2EEB-46CB-836C-BED5C50604D3}"/>
    <pc:docChg chg="modSld">
      <pc:chgData name="森次 芳江" userId="0adde3b8ee3ff3e0" providerId="LiveId" clId="{3854601F-2EEB-46CB-836C-BED5C50604D3}" dt="2022-05-18T02:13:22.489" v="134" actId="20577"/>
      <pc:docMkLst>
        <pc:docMk/>
      </pc:docMkLst>
      <pc:sldChg chg="modSp mod">
        <pc:chgData name="森次 芳江" userId="0adde3b8ee3ff3e0" providerId="LiveId" clId="{3854601F-2EEB-46CB-836C-BED5C50604D3}" dt="2022-05-18T02:13:22.489" v="134" actId="20577"/>
        <pc:sldMkLst>
          <pc:docMk/>
          <pc:sldMk cId="142304980" sldId="266"/>
        </pc:sldMkLst>
        <pc:spChg chg="mod">
          <ac:chgData name="森次 芳江" userId="0adde3b8ee3ff3e0" providerId="LiveId" clId="{3854601F-2EEB-46CB-836C-BED5C50604D3}" dt="2022-05-18T02:13:22.489" v="134" actId="20577"/>
          <ac:spMkLst>
            <pc:docMk/>
            <pc:sldMk cId="142304980" sldId="266"/>
            <ac:spMk id="2" creationId="{2E2B4034-B0AF-4F28-AABA-EBFCE7FDBE4D}"/>
          </ac:spMkLst>
        </pc:spChg>
      </pc:sldChg>
      <pc:sldChg chg="modSp mod">
        <pc:chgData name="森次 芳江" userId="0adde3b8ee3ff3e0" providerId="LiveId" clId="{3854601F-2EEB-46CB-836C-BED5C50604D3}" dt="2022-05-17T02:08:28.373" v="117" actId="1076"/>
        <pc:sldMkLst>
          <pc:docMk/>
          <pc:sldMk cId="832549887" sldId="277"/>
        </pc:sldMkLst>
        <pc:spChg chg="mod">
          <ac:chgData name="森次 芳江" userId="0adde3b8ee3ff3e0" providerId="LiveId" clId="{3854601F-2EEB-46CB-836C-BED5C50604D3}" dt="2022-05-17T02:08:28.373" v="117" actId="1076"/>
          <ac:spMkLst>
            <pc:docMk/>
            <pc:sldMk cId="832549887" sldId="277"/>
            <ac:spMk id="6" creationId="{1EC92528-3CFF-4D5E-96CF-7A0944B8CD0B}"/>
          </ac:spMkLst>
        </pc:spChg>
      </pc:sldChg>
      <pc:sldChg chg="modSp mod">
        <pc:chgData name="森次 芳江" userId="0adde3b8ee3ff3e0" providerId="LiveId" clId="{3854601F-2EEB-46CB-836C-BED5C50604D3}" dt="2022-05-17T02:08:01.678" v="116" actId="14100"/>
        <pc:sldMkLst>
          <pc:docMk/>
          <pc:sldMk cId="696351036" sldId="313"/>
        </pc:sldMkLst>
        <pc:spChg chg="mod">
          <ac:chgData name="森次 芳江" userId="0adde3b8ee3ff3e0" providerId="LiveId" clId="{3854601F-2EEB-46CB-836C-BED5C50604D3}" dt="2022-05-17T02:07:44.729" v="111" actId="1076"/>
          <ac:spMkLst>
            <pc:docMk/>
            <pc:sldMk cId="696351036" sldId="313"/>
            <ac:spMk id="2" creationId="{75C14214-9123-98BF-EC88-13E5A7C59EB1}"/>
          </ac:spMkLst>
        </pc:spChg>
        <pc:spChg chg="mod">
          <ac:chgData name="森次 芳江" userId="0adde3b8ee3ff3e0" providerId="LiveId" clId="{3854601F-2EEB-46CB-836C-BED5C50604D3}" dt="2022-05-17T02:08:01.678" v="116" actId="14100"/>
          <ac:spMkLst>
            <pc:docMk/>
            <pc:sldMk cId="696351036" sldId="313"/>
            <ac:spMk id="3" creationId="{DD48D002-9FE0-C437-F4E9-441751BD6A41}"/>
          </ac:spMkLst>
        </pc:spChg>
        <pc:spChg chg="mod">
          <ac:chgData name="森次 芳江" userId="0adde3b8ee3ff3e0" providerId="LiveId" clId="{3854601F-2EEB-46CB-836C-BED5C50604D3}" dt="2022-05-17T02:06:15.371" v="24" actId="1076"/>
          <ac:spMkLst>
            <pc:docMk/>
            <pc:sldMk cId="696351036" sldId="313"/>
            <ac:spMk id="4" creationId="{A0A43C9D-B17C-63AF-F88D-6490610533FB}"/>
          </ac:spMkLst>
        </pc:spChg>
      </pc:sldChg>
    </pc:docChg>
  </pc:docChgLst>
  <pc:docChgLst>
    <pc:chgData name="森次 美尊" userId="162b6b07f8b8a556" providerId="LiveId" clId="{77B7DD87-0BA7-4BBD-BB4F-44ED826CF1A6}"/>
    <pc:docChg chg="modSld">
      <pc:chgData name="森次 美尊" userId="162b6b07f8b8a556" providerId="LiveId" clId="{77B7DD87-0BA7-4BBD-BB4F-44ED826CF1A6}" dt="2022-03-02T15:16:42.818" v="18" actId="1076"/>
      <pc:docMkLst>
        <pc:docMk/>
      </pc:docMkLst>
      <pc:sldChg chg="addSp modSp mod">
        <pc:chgData name="森次 美尊" userId="162b6b07f8b8a556" providerId="LiveId" clId="{77B7DD87-0BA7-4BBD-BB4F-44ED826CF1A6}" dt="2022-03-02T15:16:42.818" v="18" actId="1076"/>
        <pc:sldMkLst>
          <pc:docMk/>
          <pc:sldMk cId="2571368728" sldId="265"/>
        </pc:sldMkLst>
        <pc:spChg chg="mod">
          <ac:chgData name="森次 美尊" userId="162b6b07f8b8a556" providerId="LiveId" clId="{77B7DD87-0BA7-4BBD-BB4F-44ED826CF1A6}" dt="2022-03-02T15:16:42.818" v="18" actId="1076"/>
          <ac:spMkLst>
            <pc:docMk/>
            <pc:sldMk cId="2571368728" sldId="265"/>
            <ac:spMk id="2" creationId="{33E25A5E-5DCC-4809-8144-0FE57873DD08}"/>
          </ac:spMkLst>
        </pc:spChg>
        <pc:picChg chg="add mod">
          <ac:chgData name="森次 美尊" userId="162b6b07f8b8a556" providerId="LiveId" clId="{77B7DD87-0BA7-4BBD-BB4F-44ED826CF1A6}" dt="2022-03-02T15:16:35.722" v="17" actId="1076"/>
          <ac:picMkLst>
            <pc:docMk/>
            <pc:sldMk cId="2571368728" sldId="265"/>
            <ac:picMk id="4" creationId="{5DD561F5-B168-4FB3-AB6B-8592E0B2F1F4}"/>
          </ac:picMkLst>
        </pc:picChg>
      </pc:sldChg>
      <pc:sldChg chg="modSp mod modAnim">
        <pc:chgData name="森次 美尊" userId="162b6b07f8b8a556" providerId="LiveId" clId="{77B7DD87-0BA7-4BBD-BB4F-44ED826CF1A6}" dt="2022-03-02T15:08:54.575" v="12" actId="14100"/>
        <pc:sldMkLst>
          <pc:docMk/>
          <pc:sldMk cId="3248584901" sldId="317"/>
        </pc:sldMkLst>
        <pc:spChg chg="mod">
          <ac:chgData name="森次 美尊" userId="162b6b07f8b8a556" providerId="LiveId" clId="{77B7DD87-0BA7-4BBD-BB4F-44ED826CF1A6}" dt="2022-03-02T15:08:54.575" v="12" actId="14100"/>
          <ac:spMkLst>
            <pc:docMk/>
            <pc:sldMk cId="3248584901" sldId="317"/>
            <ac:spMk id="2" creationId="{33E25A5E-5DCC-4809-8144-0FE57873DD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7" cy="498693"/>
          </a:xfrm>
          <a:prstGeom prst="rect">
            <a:avLst/>
          </a:prstGeom>
        </p:spPr>
        <p:txBody>
          <a:bodyPr vert="horz" lIns="91440" tIns="45720" rIns="91440" bIns="45720" rtlCol="0"/>
          <a:lstStyle>
            <a:lvl1pPr algn="r">
              <a:defRPr sz="1200"/>
            </a:lvl1pPr>
          </a:lstStyle>
          <a:p>
            <a:fld id="{370B7307-4386-4E3E-B70D-1E90C7ABE2A3}" type="datetimeFigureOut">
              <a:rPr kumimoji="1" lang="ja-JP" altLang="en-US" smtClean="0"/>
              <a:t>2022/5/18</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8"/>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7" cy="498692"/>
          </a:xfrm>
          <a:prstGeom prst="rect">
            <a:avLst/>
          </a:prstGeom>
        </p:spPr>
        <p:txBody>
          <a:bodyPr vert="horz" lIns="91440" tIns="45720" rIns="91440" bIns="45720" rtlCol="0" anchor="b"/>
          <a:lstStyle>
            <a:lvl1pPr algn="r">
              <a:defRPr sz="1200"/>
            </a:lvl1pPr>
          </a:lstStyle>
          <a:p>
            <a:fld id="{503C263B-9FC2-4B72-AE84-2F2F94FA405E}" type="slidenum">
              <a:rPr kumimoji="1" lang="ja-JP" altLang="en-US" smtClean="0"/>
              <a:t>‹#›</a:t>
            </a:fld>
            <a:endParaRPr kumimoji="1" lang="ja-JP" altLang="en-US"/>
          </a:p>
        </p:txBody>
      </p:sp>
    </p:spTree>
    <p:extLst>
      <p:ext uri="{BB962C8B-B14F-4D97-AF65-F5344CB8AC3E}">
        <p14:creationId xmlns:p14="http://schemas.microsoft.com/office/powerpoint/2010/main" val="11873076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5/18/2022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34590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821049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4843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7590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8704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6340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54105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0014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5834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896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5/18/2022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5794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400" spc="40">
                <a:solidFill>
                  <a:schemeClr val="tx1">
                    <a:tint val="75000"/>
                  </a:schemeClr>
                </a:solidFill>
              </a:defRPr>
            </a:lvl1pPr>
          </a:lstStyle>
          <a:p>
            <a:fld id="{72345051-2045-45DA-935E-2E3CA1A69ADC}" type="datetimeFigureOut">
              <a:rPr lang="en-US" smtClean="0"/>
              <a:t>5/18/2022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400" spc="4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400" spc="4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283910135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66" r:id="rId6"/>
    <p:sldLayoutId id="2147483662" r:id="rId7"/>
    <p:sldLayoutId id="2147483663" r:id="rId8"/>
    <p:sldLayoutId id="2147483664" r:id="rId9"/>
    <p:sldLayoutId id="2147483665" r:id="rId10"/>
    <p:sldLayoutId id="2147483667" r:id="rId11"/>
  </p:sldLayoutIdLst>
  <p:txStyles>
    <p:titleStyle>
      <a:lvl1pPr algn="l" defTabSz="914400" rtl="0" eaLnBrk="1" latinLnBrk="0" hangingPunct="1">
        <a:lnSpc>
          <a:spcPct val="100000"/>
        </a:lnSpc>
        <a:spcBef>
          <a:spcPct val="0"/>
        </a:spcBef>
        <a:buNone/>
        <a:defRPr sz="4400" kern="1200" spc="50">
          <a:solidFill>
            <a:schemeClr val="tx1"/>
          </a:solidFill>
          <a:latin typeface="+mj-lt"/>
          <a:ea typeface="+mj-ea"/>
          <a:cs typeface="+mj-cs"/>
        </a:defRPr>
      </a:lvl1pPr>
    </p:titleStyle>
    <p:bodyStyle>
      <a:lvl1pPr marL="228600" indent="-228600" algn="l" defTabSz="914400" rtl="0" eaLnBrk="1" latinLnBrk="0" hangingPunct="1">
        <a:lnSpc>
          <a:spcPct val="105000"/>
        </a:lnSpc>
        <a:spcBef>
          <a:spcPts val="1000"/>
        </a:spcBef>
        <a:buFont typeface="Arial" panose="020B0604020202020204" pitchFamily="34" charset="0"/>
        <a:buChar char="•"/>
        <a:defRPr sz="2600" kern="1200" spc="50">
          <a:solidFill>
            <a:schemeClr val="tx1"/>
          </a:solidFill>
          <a:latin typeface="+mn-lt"/>
          <a:ea typeface="+mn-ea"/>
          <a:cs typeface="+mn-cs"/>
        </a:defRPr>
      </a:lvl1pPr>
      <a:lvl2pPr marL="685800" indent="-228600" algn="l" defTabSz="914400" rtl="0" eaLnBrk="1" latinLnBrk="0" hangingPunct="1">
        <a:lnSpc>
          <a:spcPct val="105000"/>
        </a:lnSpc>
        <a:spcBef>
          <a:spcPts val="500"/>
        </a:spcBef>
        <a:buFont typeface="Arial" panose="020B0604020202020204" pitchFamily="34" charset="0"/>
        <a:buChar char="•"/>
        <a:defRPr sz="2200" kern="1200" spc="50">
          <a:solidFill>
            <a:schemeClr val="tx1"/>
          </a:solidFill>
          <a:latin typeface="+mn-lt"/>
          <a:ea typeface="+mn-ea"/>
          <a:cs typeface="+mn-cs"/>
        </a:defRPr>
      </a:lvl2pPr>
      <a:lvl3pPr marL="1143000" indent="-228600" algn="l" defTabSz="914400" rtl="0" eaLnBrk="1" latinLnBrk="0" hangingPunct="1">
        <a:lnSpc>
          <a:spcPct val="105000"/>
        </a:lnSpc>
        <a:spcBef>
          <a:spcPts val="500"/>
        </a:spcBef>
        <a:buFont typeface="Arial" panose="020B0604020202020204" pitchFamily="34" charset="0"/>
        <a:buChar char="•"/>
        <a:defRPr sz="2000" kern="1200" spc="50">
          <a:solidFill>
            <a:schemeClr val="tx1"/>
          </a:solidFill>
          <a:latin typeface="+mn-lt"/>
          <a:ea typeface="+mn-ea"/>
          <a:cs typeface="+mn-cs"/>
        </a:defRPr>
      </a:lvl3pPr>
      <a:lvl4pPr marL="1600200" indent="-228600" algn="l" defTabSz="914400" rtl="0" eaLnBrk="1" latinLnBrk="0" hangingPunct="1">
        <a:lnSpc>
          <a:spcPct val="105000"/>
        </a:lnSpc>
        <a:spcBef>
          <a:spcPts val="500"/>
        </a:spcBef>
        <a:buFont typeface="Arial" panose="020B0604020202020204" pitchFamily="34" charset="0"/>
        <a:buChar char="•"/>
        <a:defRPr sz="1800" kern="1200" spc="50">
          <a:solidFill>
            <a:schemeClr val="tx1"/>
          </a:solidFill>
          <a:latin typeface="+mn-lt"/>
          <a:ea typeface="+mn-ea"/>
          <a:cs typeface="+mn-cs"/>
        </a:defRPr>
      </a:lvl4pPr>
      <a:lvl5pPr marL="2057400" indent="-228600" algn="l" defTabSz="914400" rtl="0" eaLnBrk="1" latinLnBrk="0" hangingPunct="1">
        <a:lnSpc>
          <a:spcPct val="105000"/>
        </a:lnSpc>
        <a:spcBef>
          <a:spcPts val="500"/>
        </a:spcBef>
        <a:buFont typeface="Arial" panose="020B0604020202020204" pitchFamily="34" charset="0"/>
        <a:buChar char="•"/>
        <a:defRPr sz="1800" kern="1200" spc="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svg"/><Relationship Id="rId7"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D0E5CC1-C509-45B9-9BF5-AFC747D18EC2}"/>
              </a:ext>
            </a:extLst>
          </p:cNvPr>
          <p:cNvPicPr>
            <a:picLocks noChangeAspect="1"/>
          </p:cNvPicPr>
          <p:nvPr/>
        </p:nvPicPr>
        <p:blipFill>
          <a:blip r:embed="rId2"/>
          <a:stretch>
            <a:fillRect/>
          </a:stretch>
        </p:blipFill>
        <p:spPr>
          <a:xfrm>
            <a:off x="4790105" y="4383173"/>
            <a:ext cx="2001855" cy="1514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タイトル 1">
            <a:extLst>
              <a:ext uri="{FF2B5EF4-FFF2-40B4-BE49-F238E27FC236}">
                <a16:creationId xmlns:a16="http://schemas.microsoft.com/office/drawing/2014/main" id="{2E2B4034-B0AF-4F28-AABA-EBFCE7FDBE4D}"/>
              </a:ext>
            </a:extLst>
          </p:cNvPr>
          <p:cNvSpPr txBox="1">
            <a:spLocks/>
          </p:cNvSpPr>
          <p:nvPr/>
        </p:nvSpPr>
        <p:spPr>
          <a:xfrm>
            <a:off x="623167" y="1178663"/>
            <a:ext cx="10410825" cy="2910737"/>
          </a:xfrm>
          <a:prstGeom prst="rect">
            <a:avLst/>
          </a:prstGeom>
        </p:spPr>
        <p:txBody>
          <a:bodyPr>
            <a:normAutofit fontScale="97500" lnSpcReduction="10000"/>
          </a:bodyPr>
          <a:lstStyle>
            <a:lvl1pPr algn="l" defTabSz="914400" rtl="0" eaLnBrk="1" latinLnBrk="0" hangingPunct="1">
              <a:lnSpc>
                <a:spcPct val="100000"/>
              </a:lnSpc>
              <a:spcBef>
                <a:spcPct val="0"/>
              </a:spcBef>
              <a:buNone/>
              <a:defRPr sz="4400" kern="1200" spc="50">
                <a:solidFill>
                  <a:schemeClr val="tx1"/>
                </a:solidFill>
                <a:latin typeface="+mj-lt"/>
                <a:ea typeface="+mj-ea"/>
                <a:cs typeface="+mj-cs"/>
              </a:defRPr>
            </a:lvl1pPr>
          </a:lstStyle>
          <a:p>
            <a:pPr algn="ctr">
              <a:lnSpc>
                <a:spcPct val="90000"/>
              </a:lnSpc>
            </a:pPr>
            <a:r>
              <a:rPr kumimoji="1" lang="ja-JP" altLang="en-US" sz="4800" b="1" dirty="0">
                <a:latin typeface="メイリオ" panose="020B0604030504040204" pitchFamily="50" charset="-128"/>
                <a:ea typeface="メイリオ" panose="020B0604030504040204" pitchFamily="50" charset="-128"/>
              </a:rPr>
              <a:t>プログラミング体験</a:t>
            </a:r>
            <a:br>
              <a:rPr kumimoji="1" lang="en-US" altLang="ja-JP" sz="4800" b="1" dirty="0">
                <a:latin typeface="メイリオ" panose="020B0604030504040204" pitchFamily="50" charset="-128"/>
                <a:ea typeface="メイリオ" panose="020B0604030504040204" pitchFamily="50" charset="-128"/>
              </a:rPr>
            </a:br>
            <a:r>
              <a:rPr kumimoji="1" lang="ja-JP" altLang="en-US" sz="4800" b="1" dirty="0">
                <a:latin typeface="メイリオ" panose="020B0604030504040204" pitchFamily="50" charset="-128"/>
                <a:ea typeface="メイリオ" panose="020B0604030504040204" pitchFamily="50" charset="-128"/>
              </a:rPr>
              <a:t>＆</a:t>
            </a:r>
            <a:br>
              <a:rPr kumimoji="1" lang="en-US" altLang="ja-JP" sz="4800" b="1" dirty="0">
                <a:latin typeface="メイリオ" panose="020B0604030504040204" pitchFamily="50" charset="-128"/>
                <a:ea typeface="メイリオ" panose="020B0604030504040204" pitchFamily="50" charset="-128"/>
              </a:rPr>
            </a:br>
            <a:r>
              <a:rPr kumimoji="1" lang="ja-JP" altLang="en-US" sz="4800" b="1" dirty="0">
                <a:latin typeface="メイリオ" panose="020B0604030504040204" pitchFamily="50" charset="-128"/>
                <a:ea typeface="メイリオ" panose="020B0604030504040204" pitchFamily="50" charset="-128"/>
              </a:rPr>
              <a:t>マネー講座</a:t>
            </a:r>
            <a:endParaRPr kumimoji="1" lang="en-US" altLang="ja-JP" sz="4800" b="1" dirty="0">
              <a:latin typeface="メイリオ" panose="020B0604030504040204" pitchFamily="50" charset="-128"/>
              <a:ea typeface="メイリオ" panose="020B0604030504040204" pitchFamily="50" charset="-128"/>
            </a:endParaRPr>
          </a:p>
          <a:p>
            <a:pPr algn="ctr">
              <a:lnSpc>
                <a:spcPct val="90000"/>
              </a:lnSpc>
            </a:pPr>
            <a:endParaRPr kumimoji="1" lang="en-US" altLang="ja-JP" sz="4800" b="1" dirty="0">
              <a:latin typeface="メイリオ" panose="020B0604030504040204" pitchFamily="50" charset="-128"/>
              <a:ea typeface="メイリオ" panose="020B0604030504040204" pitchFamily="50" charset="-128"/>
            </a:endParaRPr>
          </a:p>
          <a:p>
            <a:pPr algn="ctr">
              <a:lnSpc>
                <a:spcPct val="90000"/>
              </a:lnSpc>
            </a:pPr>
            <a:r>
              <a:rPr lang="ja-JP" altLang="en-US" sz="2900" b="1">
                <a:latin typeface="メイリオ" panose="020B0604030504040204" pitchFamily="50" charset="-128"/>
                <a:ea typeface="メイリオ" panose="020B0604030504040204" pitchFamily="50" charset="-128"/>
              </a:rPr>
              <a:t>＠ママラボ</a:t>
            </a:r>
            <a:endParaRPr lang="en-US" altLang="ja-JP" sz="2900" b="1">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2304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B650DA5-D3F4-412A-A552-F1A4C374247D}"/>
              </a:ext>
            </a:extLst>
          </p:cNvPr>
          <p:cNvSpPr txBox="1"/>
          <p:nvPr/>
        </p:nvSpPr>
        <p:spPr>
          <a:xfrm>
            <a:off x="1564640" y="305841"/>
            <a:ext cx="8813800" cy="1384995"/>
          </a:xfrm>
          <a:prstGeom prst="rect">
            <a:avLst/>
          </a:prstGeom>
          <a:noFill/>
        </p:spPr>
        <p:txBody>
          <a:bodyPr wrap="square" rtlCol="0">
            <a:spAutoFit/>
          </a:bodyPr>
          <a:lstStyle/>
          <a:p>
            <a:pPr algn="ctr"/>
            <a:r>
              <a:rPr lang="ja-JP" altLang="en-US" sz="2800" b="1" u="sng" dirty="0">
                <a:solidFill>
                  <a:srgbClr val="92D050"/>
                </a:solidFill>
                <a:latin typeface="メイリオ" panose="020B0604030504040204" pitchFamily="50" charset="-128"/>
                <a:ea typeface="メイリオ" panose="020B0604030504040204" pitchFamily="50" charset="-128"/>
              </a:rPr>
              <a:t>第二部　１０</a:t>
            </a:r>
            <a:r>
              <a:rPr kumimoji="1" lang="ja-JP" altLang="en-US" sz="2800" b="1" u="sng" dirty="0">
                <a:solidFill>
                  <a:srgbClr val="92D050"/>
                </a:solidFill>
                <a:latin typeface="メイリオ" panose="020B0604030504040204" pitchFamily="50" charset="-128"/>
                <a:ea typeface="メイリオ" panose="020B0604030504040204" pitchFamily="50" charset="-128"/>
              </a:rPr>
              <a:t>：３０～終了まで</a:t>
            </a:r>
            <a:endParaRPr kumimoji="1" lang="en-US" altLang="ja-JP" sz="2800" b="1" u="sng" dirty="0">
              <a:solidFill>
                <a:srgbClr val="92D050"/>
              </a:solidFill>
              <a:latin typeface="メイリオ" panose="020B0604030504040204" pitchFamily="50" charset="-128"/>
              <a:ea typeface="メイリオ" panose="020B0604030504040204" pitchFamily="50" charset="-128"/>
            </a:endParaRPr>
          </a:p>
          <a:p>
            <a:pPr algn="ctr"/>
            <a:r>
              <a:rPr lang="en-US" altLang="ja-JP" sz="2800" b="1" u="sng" dirty="0">
                <a:solidFill>
                  <a:srgbClr val="92D050"/>
                </a:solidFill>
                <a:latin typeface="メイリオ" panose="020B0604030504040204" pitchFamily="50" charset="-128"/>
                <a:ea typeface="メイリオ" panose="020B0604030504040204" pitchFamily="50" charset="-128"/>
              </a:rPr>
              <a:t>【</a:t>
            </a:r>
            <a:r>
              <a:rPr lang="ja-JP" altLang="en-US" sz="2800" b="1" u="sng" dirty="0">
                <a:solidFill>
                  <a:srgbClr val="92D050"/>
                </a:solidFill>
                <a:latin typeface="メイリオ" panose="020B0604030504040204" pitchFamily="50" charset="-128"/>
                <a:ea typeface="メイリオ" panose="020B0604030504040204" pitchFamily="50" charset="-128"/>
              </a:rPr>
              <a:t>保護者</a:t>
            </a:r>
            <a:r>
              <a:rPr lang="en-US" altLang="ja-JP" sz="2800" b="1" u="sng" dirty="0">
                <a:solidFill>
                  <a:srgbClr val="92D050"/>
                </a:solidFill>
                <a:latin typeface="メイリオ" panose="020B0604030504040204" pitchFamily="50" charset="-128"/>
                <a:ea typeface="メイリオ" panose="020B0604030504040204" pitchFamily="50" charset="-128"/>
              </a:rPr>
              <a:t>】</a:t>
            </a:r>
            <a:r>
              <a:rPr lang="ja-JP" altLang="en-US" sz="2800" b="1" u="sng" dirty="0">
                <a:solidFill>
                  <a:srgbClr val="92D050"/>
                </a:solidFill>
                <a:latin typeface="メイリオ" panose="020B0604030504040204" pitchFamily="50" charset="-128"/>
                <a:ea typeface="メイリオ" panose="020B0604030504040204" pitchFamily="50" charset="-128"/>
              </a:rPr>
              <a:t>マネー講座／個別相談</a:t>
            </a:r>
            <a:endParaRPr lang="en-US" altLang="ja-JP" sz="2800" b="1" u="sng" dirty="0">
              <a:solidFill>
                <a:srgbClr val="92D050"/>
              </a:solidFill>
              <a:latin typeface="メイリオ" panose="020B0604030504040204" pitchFamily="50" charset="-128"/>
              <a:ea typeface="メイリオ" panose="020B0604030504040204" pitchFamily="50" charset="-128"/>
            </a:endParaRPr>
          </a:p>
          <a:p>
            <a:pPr algn="ctr"/>
            <a:r>
              <a:rPr lang="en-US" altLang="ja-JP" sz="2800" b="1" u="sng" dirty="0">
                <a:solidFill>
                  <a:srgbClr val="92D050"/>
                </a:solidFill>
                <a:latin typeface="メイリオ" panose="020B0604030504040204" pitchFamily="50" charset="-128"/>
                <a:ea typeface="メイリオ" panose="020B0604030504040204" pitchFamily="50" charset="-128"/>
              </a:rPr>
              <a:t>【</a:t>
            </a:r>
            <a:r>
              <a:rPr lang="ja-JP" altLang="en-US" sz="2800" b="1" u="sng" dirty="0">
                <a:solidFill>
                  <a:srgbClr val="92D050"/>
                </a:solidFill>
                <a:latin typeface="メイリオ" panose="020B0604030504040204" pitchFamily="50" charset="-128"/>
                <a:ea typeface="メイリオ" panose="020B0604030504040204" pitchFamily="50" charset="-128"/>
              </a:rPr>
              <a:t>子供</a:t>
            </a:r>
            <a:r>
              <a:rPr lang="en-US" altLang="ja-JP" sz="2800" b="1" u="sng" dirty="0">
                <a:solidFill>
                  <a:srgbClr val="92D050"/>
                </a:solidFill>
                <a:latin typeface="メイリオ" panose="020B0604030504040204" pitchFamily="50" charset="-128"/>
                <a:ea typeface="メイリオ" panose="020B0604030504040204" pitchFamily="50" charset="-128"/>
              </a:rPr>
              <a:t>】</a:t>
            </a:r>
            <a:r>
              <a:rPr lang="ja-JP" altLang="en-US" sz="2800" b="1" u="sng" dirty="0">
                <a:solidFill>
                  <a:srgbClr val="92D050"/>
                </a:solidFill>
                <a:latin typeface="メイリオ" panose="020B0604030504040204" pitchFamily="50" charset="-128"/>
                <a:ea typeface="メイリオ" panose="020B0604030504040204" pitchFamily="50" charset="-128"/>
              </a:rPr>
              <a:t>クラフト作り／ロボット操縦</a:t>
            </a:r>
            <a:endParaRPr kumimoji="1" lang="ja-JP" altLang="en-US" sz="2800" b="1" u="sng" dirty="0">
              <a:solidFill>
                <a:srgbClr val="92D050"/>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C2A02737-31F0-4F10-978D-073AD3873797}"/>
              </a:ext>
            </a:extLst>
          </p:cNvPr>
          <p:cNvSpPr txBox="1"/>
          <p:nvPr/>
        </p:nvSpPr>
        <p:spPr>
          <a:xfrm>
            <a:off x="7599680" y="2364135"/>
            <a:ext cx="4033520" cy="430887"/>
          </a:xfrm>
          <a:prstGeom prst="rect">
            <a:avLst/>
          </a:prstGeom>
          <a:noFill/>
        </p:spPr>
        <p:txBody>
          <a:bodyPr wrap="square" rtlCol="0">
            <a:spAutoFit/>
          </a:bodyPr>
          <a:lstStyle/>
          <a:p>
            <a:r>
              <a:rPr kumimoji="1" lang="en-US" altLang="ja-JP" sz="2200" b="1" dirty="0"/>
              <a:t>【</a:t>
            </a:r>
            <a:r>
              <a:rPr kumimoji="1" lang="ja-JP" altLang="en-US" sz="2200" b="1" dirty="0"/>
              <a:t>保護者・講師</a:t>
            </a:r>
            <a:r>
              <a:rPr kumimoji="1" lang="en-US" altLang="ja-JP" sz="2200" b="1" dirty="0"/>
              <a:t>】</a:t>
            </a:r>
            <a:r>
              <a:rPr kumimoji="1" lang="ja-JP" altLang="en-US" sz="2200" b="1" dirty="0"/>
              <a:t>メイン会場</a:t>
            </a:r>
          </a:p>
        </p:txBody>
      </p:sp>
      <p:sp>
        <p:nvSpPr>
          <p:cNvPr id="6" name="テキスト ボックス 5">
            <a:extLst>
              <a:ext uri="{FF2B5EF4-FFF2-40B4-BE49-F238E27FC236}">
                <a16:creationId xmlns:a16="http://schemas.microsoft.com/office/drawing/2014/main" id="{1CAF76B9-5757-424D-B0A3-DA42FCD22B99}"/>
              </a:ext>
            </a:extLst>
          </p:cNvPr>
          <p:cNvSpPr txBox="1"/>
          <p:nvPr/>
        </p:nvSpPr>
        <p:spPr>
          <a:xfrm>
            <a:off x="1254760" y="2364135"/>
            <a:ext cx="4236720" cy="430887"/>
          </a:xfrm>
          <a:prstGeom prst="rect">
            <a:avLst/>
          </a:prstGeom>
          <a:noFill/>
        </p:spPr>
        <p:txBody>
          <a:bodyPr wrap="square" rtlCol="0">
            <a:spAutoFit/>
          </a:bodyPr>
          <a:lstStyle/>
          <a:p>
            <a:r>
              <a:rPr kumimoji="1" lang="en-US" altLang="ja-JP" sz="2200" b="1" dirty="0"/>
              <a:t>【</a:t>
            </a:r>
            <a:r>
              <a:rPr kumimoji="1" lang="ja-JP" altLang="en-US" sz="2200" b="1" dirty="0"/>
              <a:t>子供・スタッフ</a:t>
            </a:r>
            <a:r>
              <a:rPr kumimoji="1" lang="en-US" altLang="ja-JP" sz="2200" b="1" dirty="0"/>
              <a:t>】</a:t>
            </a:r>
            <a:r>
              <a:rPr kumimoji="1" lang="ja-JP" altLang="en-US" sz="2200" b="1" dirty="0"/>
              <a:t>サブ会場</a:t>
            </a:r>
          </a:p>
        </p:txBody>
      </p:sp>
      <p:cxnSp>
        <p:nvCxnSpPr>
          <p:cNvPr id="8" name="直線矢印コネクタ 7">
            <a:extLst>
              <a:ext uri="{FF2B5EF4-FFF2-40B4-BE49-F238E27FC236}">
                <a16:creationId xmlns:a16="http://schemas.microsoft.com/office/drawing/2014/main" id="{F5E18114-94B2-44D5-B830-8025D5293897}"/>
              </a:ext>
            </a:extLst>
          </p:cNvPr>
          <p:cNvCxnSpPr>
            <a:cxnSpLocks/>
          </p:cNvCxnSpPr>
          <p:nvPr/>
        </p:nvCxnSpPr>
        <p:spPr>
          <a:xfrm flipH="1">
            <a:off x="3647440" y="1798320"/>
            <a:ext cx="370840" cy="39116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2EA1BA8D-C59B-449B-B3AD-13019F197831}"/>
              </a:ext>
            </a:extLst>
          </p:cNvPr>
          <p:cNvCxnSpPr>
            <a:cxnSpLocks/>
          </p:cNvCxnSpPr>
          <p:nvPr/>
        </p:nvCxnSpPr>
        <p:spPr>
          <a:xfrm>
            <a:off x="7904480" y="1798320"/>
            <a:ext cx="320040" cy="39116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849BAAFC-5880-4DCB-8549-874CD2197F26}"/>
              </a:ext>
            </a:extLst>
          </p:cNvPr>
          <p:cNvSpPr/>
          <p:nvPr/>
        </p:nvSpPr>
        <p:spPr>
          <a:xfrm>
            <a:off x="198120" y="2807633"/>
            <a:ext cx="6380480" cy="3816687"/>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B2BD437-2B0A-467B-BC37-4B078174DE9A}"/>
              </a:ext>
            </a:extLst>
          </p:cNvPr>
          <p:cNvSpPr txBox="1"/>
          <p:nvPr/>
        </p:nvSpPr>
        <p:spPr>
          <a:xfrm>
            <a:off x="391160" y="2931000"/>
            <a:ext cx="5826760" cy="3693319"/>
          </a:xfrm>
          <a:prstGeom prst="rect">
            <a:avLst/>
          </a:prstGeom>
          <a:noFill/>
        </p:spPr>
        <p:txBody>
          <a:bodyPr wrap="square" rtlCol="0">
            <a:spAutoFit/>
          </a:bodyPr>
          <a:lstStyle/>
          <a:p>
            <a:r>
              <a:rPr lang="ja-JP" altLang="en-US" b="1" dirty="0"/>
              <a:t>①</a:t>
            </a:r>
            <a:r>
              <a:rPr kumimoji="1" lang="ja-JP" altLang="en-US" b="1" dirty="0"/>
              <a:t>子供達を座席に着席させる。</a:t>
            </a:r>
            <a:endParaRPr kumimoji="1" lang="en-US" altLang="ja-JP" b="1" dirty="0"/>
          </a:p>
          <a:p>
            <a:r>
              <a:rPr lang="ja-JP" altLang="en-US" b="1" dirty="0"/>
              <a:t>　　↓</a:t>
            </a:r>
            <a:endParaRPr lang="en-US" altLang="ja-JP" b="1" dirty="0"/>
          </a:p>
          <a:p>
            <a:r>
              <a:rPr kumimoji="1" lang="ja-JP" altLang="en-US" b="1" dirty="0"/>
              <a:t>②のり・ハサミなどの忘れ物確認（あれば貸出す）</a:t>
            </a:r>
            <a:endParaRPr kumimoji="1" lang="en-US" altLang="ja-JP" b="1" dirty="0"/>
          </a:p>
          <a:p>
            <a:r>
              <a:rPr lang="ja-JP" altLang="en-US" b="1" dirty="0"/>
              <a:t>　　↓</a:t>
            </a:r>
            <a:endParaRPr lang="en-US" altLang="ja-JP" b="1" dirty="0"/>
          </a:p>
          <a:p>
            <a:r>
              <a:rPr kumimoji="1" lang="ja-JP" altLang="en-US" b="1" dirty="0"/>
              <a:t>③ペーパークラフトのキャラクターを決める</a:t>
            </a:r>
            <a:endParaRPr kumimoji="1" lang="en-US" altLang="ja-JP" b="1" dirty="0"/>
          </a:p>
          <a:p>
            <a:r>
              <a:rPr lang="ja-JP" altLang="en-US" b="1" dirty="0"/>
              <a:t>　　↓</a:t>
            </a:r>
            <a:endParaRPr lang="en-US" altLang="ja-JP" b="1" dirty="0"/>
          </a:p>
          <a:p>
            <a:r>
              <a:rPr kumimoji="1" lang="ja-JP" altLang="en-US" b="1" dirty="0"/>
              <a:t>④クラフト作成（作り方は動画・資料参照）</a:t>
            </a:r>
            <a:endParaRPr kumimoji="1" lang="en-US" altLang="ja-JP" b="1" dirty="0"/>
          </a:p>
          <a:p>
            <a:r>
              <a:rPr lang="ja-JP" altLang="en-US" b="1" dirty="0"/>
              <a:t>　　↓</a:t>
            </a:r>
            <a:endParaRPr lang="en-US" altLang="ja-JP" b="1" dirty="0"/>
          </a:p>
          <a:p>
            <a:r>
              <a:rPr kumimoji="1" lang="ja-JP" altLang="en-US" b="1" dirty="0"/>
              <a:t>⑤グループ分け・それぞれのテーブルへ</a:t>
            </a:r>
            <a:endParaRPr kumimoji="1" lang="en-US" altLang="ja-JP" b="1" dirty="0"/>
          </a:p>
          <a:p>
            <a:r>
              <a:rPr lang="ja-JP" altLang="en-US" b="1" dirty="0"/>
              <a:t>　　↓</a:t>
            </a:r>
            <a:endParaRPr lang="en-US" altLang="ja-JP" b="1" dirty="0"/>
          </a:p>
          <a:p>
            <a:r>
              <a:rPr kumimoji="1" lang="ja-JP" altLang="en-US" b="1" dirty="0"/>
              <a:t>⑥各テーブルのスタッフからロボット操縦の説明</a:t>
            </a:r>
            <a:endParaRPr kumimoji="1" lang="en-US" altLang="ja-JP" b="1" dirty="0"/>
          </a:p>
          <a:p>
            <a:r>
              <a:rPr lang="ja-JP" altLang="en-US" b="1" dirty="0"/>
              <a:t>　検定実施</a:t>
            </a:r>
            <a:endParaRPr lang="en-US" altLang="ja-JP" b="1" dirty="0"/>
          </a:p>
          <a:p>
            <a:r>
              <a:rPr lang="ja-JP" altLang="en-US" b="1" dirty="0"/>
              <a:t>　保護者の方が来られたら検定をみてもらう</a:t>
            </a:r>
            <a:endParaRPr kumimoji="1" lang="ja-JP" altLang="en-US" b="1" dirty="0"/>
          </a:p>
        </p:txBody>
      </p:sp>
      <p:sp>
        <p:nvSpPr>
          <p:cNvPr id="15" name="正方形/長方形 14">
            <a:extLst>
              <a:ext uri="{FF2B5EF4-FFF2-40B4-BE49-F238E27FC236}">
                <a16:creationId xmlns:a16="http://schemas.microsoft.com/office/drawing/2014/main" id="{D184C4C7-A305-4878-8248-669EFA883563}"/>
              </a:ext>
            </a:extLst>
          </p:cNvPr>
          <p:cNvSpPr/>
          <p:nvPr/>
        </p:nvSpPr>
        <p:spPr>
          <a:xfrm>
            <a:off x="7051040" y="2807633"/>
            <a:ext cx="4856480" cy="3816687"/>
          </a:xfrm>
          <a:prstGeom prst="rect">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2B6B1DD-8B48-4DF0-B5B1-4DDD323AA523}"/>
              </a:ext>
            </a:extLst>
          </p:cNvPr>
          <p:cNvSpPr txBox="1"/>
          <p:nvPr/>
        </p:nvSpPr>
        <p:spPr>
          <a:xfrm>
            <a:off x="7068820" y="2931001"/>
            <a:ext cx="4838700" cy="3693319"/>
          </a:xfrm>
          <a:prstGeom prst="rect">
            <a:avLst/>
          </a:prstGeom>
          <a:noFill/>
        </p:spPr>
        <p:txBody>
          <a:bodyPr wrap="square" rtlCol="0">
            <a:spAutoFit/>
          </a:bodyPr>
          <a:lstStyle/>
          <a:p>
            <a:r>
              <a:rPr lang="ja-JP" altLang="en-US" b="1" dirty="0"/>
              <a:t>①</a:t>
            </a:r>
            <a:r>
              <a:rPr kumimoji="1" lang="ja-JP" altLang="en-US" b="1" dirty="0"/>
              <a:t>子供達が全員退室したら</a:t>
            </a:r>
            <a:endParaRPr kumimoji="1" lang="en-US" altLang="ja-JP" b="1" dirty="0"/>
          </a:p>
          <a:p>
            <a:r>
              <a:rPr lang="ja-JP" altLang="en-US" b="1" dirty="0"/>
              <a:t>　今後のプログラミングの傾向について話す</a:t>
            </a:r>
            <a:r>
              <a:rPr kumimoji="1" lang="ja-JP" altLang="en-US" b="1" dirty="0"/>
              <a:t>。</a:t>
            </a:r>
            <a:endParaRPr kumimoji="1" lang="en-US" altLang="ja-JP" b="1" dirty="0"/>
          </a:p>
          <a:p>
            <a:r>
              <a:rPr lang="ja-JP" altLang="en-US" b="1" dirty="0"/>
              <a:t>　　↓</a:t>
            </a:r>
            <a:endParaRPr lang="en-US" altLang="ja-JP" b="1" dirty="0"/>
          </a:p>
          <a:p>
            <a:r>
              <a:rPr kumimoji="1" lang="ja-JP" altLang="en-US" b="1" dirty="0"/>
              <a:t>②マネー講座が始まる前に、</a:t>
            </a:r>
            <a:endParaRPr kumimoji="1" lang="en-US" altLang="ja-JP" b="1" dirty="0"/>
          </a:p>
          <a:p>
            <a:r>
              <a:rPr kumimoji="1" lang="ja-JP" altLang="en-US" b="1" dirty="0"/>
              <a:t>　司会者はアンケートを</a:t>
            </a:r>
            <a:r>
              <a:rPr lang="ja-JP" altLang="en-US" b="1" dirty="0"/>
              <a:t>保護者へ配る</a:t>
            </a:r>
            <a:endParaRPr lang="en-US" altLang="ja-JP" b="1" dirty="0"/>
          </a:p>
          <a:p>
            <a:r>
              <a:rPr lang="ja-JP" altLang="en-US" b="1" dirty="0"/>
              <a:t>　　↓</a:t>
            </a:r>
            <a:endParaRPr lang="en-US" altLang="ja-JP" b="1" dirty="0"/>
          </a:p>
          <a:p>
            <a:r>
              <a:rPr kumimoji="1" lang="ja-JP" altLang="en-US" b="1" dirty="0"/>
              <a:t>③講師によるマネー講座（約６０分）</a:t>
            </a:r>
            <a:endParaRPr kumimoji="1" lang="en-US" altLang="ja-JP" b="1" dirty="0"/>
          </a:p>
          <a:p>
            <a:r>
              <a:rPr lang="ja-JP" altLang="en-US" b="1" dirty="0"/>
              <a:t>　　↓</a:t>
            </a:r>
            <a:endParaRPr lang="en-US" altLang="ja-JP" b="1" dirty="0"/>
          </a:p>
          <a:p>
            <a:r>
              <a:rPr lang="ja-JP" altLang="en-US" b="1" dirty="0"/>
              <a:t>④個別相談受付（希望者のみ）</a:t>
            </a:r>
            <a:endParaRPr lang="en-US" altLang="ja-JP" b="1" dirty="0"/>
          </a:p>
          <a:p>
            <a:r>
              <a:rPr kumimoji="1" lang="ja-JP" altLang="en-US" b="1" dirty="0"/>
              <a:t>　　↓</a:t>
            </a:r>
            <a:endParaRPr kumimoji="1" lang="en-US" altLang="ja-JP" b="1" dirty="0"/>
          </a:p>
          <a:p>
            <a:r>
              <a:rPr kumimoji="1" lang="ja-JP" altLang="en-US" b="1" dirty="0"/>
              <a:t>⑤サブ会場へ子供を迎えに行く</a:t>
            </a:r>
            <a:endParaRPr kumimoji="1" lang="en-US" altLang="ja-JP" b="1" dirty="0"/>
          </a:p>
          <a:p>
            <a:r>
              <a:rPr lang="ja-JP" altLang="en-US" b="1" dirty="0"/>
              <a:t>　ロボット操縦を見る</a:t>
            </a:r>
            <a:r>
              <a:rPr lang="ja-JP" altLang="en-US" sz="1400" b="1" dirty="0"/>
              <a:t>（自分の子供のみ撮影</a:t>
            </a:r>
            <a:r>
              <a:rPr lang="en-US" altLang="ja-JP" sz="1400" b="1" dirty="0"/>
              <a:t>OK</a:t>
            </a:r>
            <a:r>
              <a:rPr lang="ja-JP" altLang="en-US" sz="1400" b="1" dirty="0"/>
              <a:t>）</a:t>
            </a:r>
            <a:endParaRPr lang="en-US" altLang="ja-JP" sz="1400" b="1" dirty="0"/>
          </a:p>
          <a:p>
            <a:r>
              <a:rPr kumimoji="1" lang="ja-JP" altLang="en-US" b="1" dirty="0"/>
              <a:t>　終わった方から解散</a:t>
            </a:r>
          </a:p>
        </p:txBody>
      </p:sp>
    </p:spTree>
    <p:extLst>
      <p:ext uri="{BB962C8B-B14F-4D97-AF65-F5344CB8AC3E}">
        <p14:creationId xmlns:p14="http://schemas.microsoft.com/office/powerpoint/2010/main" val="2247599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D5447E6-2110-4830-8F34-84AB690DCFE9}"/>
              </a:ext>
            </a:extLst>
          </p:cNvPr>
          <p:cNvSpPr txBox="1"/>
          <p:nvPr/>
        </p:nvSpPr>
        <p:spPr>
          <a:xfrm>
            <a:off x="3530600" y="2604254"/>
            <a:ext cx="6096000" cy="769441"/>
          </a:xfrm>
          <a:prstGeom prst="rect">
            <a:avLst/>
          </a:prstGeom>
          <a:noFill/>
        </p:spPr>
        <p:txBody>
          <a:bodyPr wrap="square">
            <a:spAutoFit/>
          </a:bodyPr>
          <a:lstStyle/>
          <a:p>
            <a:r>
              <a:rPr kumimoji="1" lang="ja-JP" altLang="en-US" sz="4400" b="1" dirty="0">
                <a:latin typeface="メイリオ" panose="020B0604030504040204" pitchFamily="50" charset="-128"/>
                <a:ea typeface="メイリオ" panose="020B0604030504040204" pitchFamily="50" charset="-128"/>
              </a:rPr>
              <a:t>■</a:t>
            </a:r>
            <a:r>
              <a:rPr lang="ja-JP" altLang="en-US" sz="4400" b="1" dirty="0">
                <a:latin typeface="メイリオ" panose="020B0604030504040204" pitchFamily="50" charset="-128"/>
                <a:ea typeface="メイリオ" panose="020B0604030504040204" pitchFamily="50" charset="-128"/>
              </a:rPr>
              <a:t>検定</a:t>
            </a:r>
            <a:r>
              <a:rPr kumimoji="1" lang="ja-JP" altLang="en-US" sz="4400" b="1" dirty="0">
                <a:latin typeface="メイリオ" panose="020B0604030504040204" pitchFamily="50" charset="-128"/>
                <a:ea typeface="メイリオ" panose="020B0604030504040204" pitchFamily="50" charset="-128"/>
              </a:rPr>
              <a:t>について</a:t>
            </a:r>
            <a:r>
              <a:rPr lang="ja-JP" altLang="en-US" sz="4400" b="1" dirty="0">
                <a:latin typeface="メイリオ" panose="020B0604030504040204" pitchFamily="50" charset="-128"/>
                <a:ea typeface="メイリオ" panose="020B0604030504040204" pitchFamily="50" charset="-128"/>
              </a:rPr>
              <a:t>■</a:t>
            </a:r>
            <a:endParaRPr kumimoji="1" lang="ja-JP" altLang="en-US" sz="4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4583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FC0F096-0DA8-4CDD-BDD7-F3AB49955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088" y="2298805"/>
            <a:ext cx="285243" cy="280381"/>
          </a:xfrm>
          <a:prstGeom prst="rect">
            <a:avLst/>
          </a:prstGeom>
        </p:spPr>
      </p:pic>
      <p:sp>
        <p:nvSpPr>
          <p:cNvPr id="5" name="正方形/長方形 4">
            <a:extLst>
              <a:ext uri="{FF2B5EF4-FFF2-40B4-BE49-F238E27FC236}">
                <a16:creationId xmlns:a16="http://schemas.microsoft.com/office/drawing/2014/main" id="{F6AC7B5E-F859-4565-9B9F-729819B8B586}"/>
              </a:ext>
            </a:extLst>
          </p:cNvPr>
          <p:cNvSpPr/>
          <p:nvPr/>
        </p:nvSpPr>
        <p:spPr>
          <a:xfrm>
            <a:off x="3459480" y="472438"/>
            <a:ext cx="955040" cy="58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4789F4F-34D8-47CD-8C0B-FCEEEE35E7BD}"/>
              </a:ext>
            </a:extLst>
          </p:cNvPr>
          <p:cNvSpPr/>
          <p:nvPr/>
        </p:nvSpPr>
        <p:spPr>
          <a:xfrm>
            <a:off x="645160" y="472440"/>
            <a:ext cx="955040" cy="58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6BC23A0-7DE1-414B-B25C-3AE62CB4CD7C}"/>
              </a:ext>
            </a:extLst>
          </p:cNvPr>
          <p:cNvSpPr txBox="1"/>
          <p:nvPr/>
        </p:nvSpPr>
        <p:spPr>
          <a:xfrm>
            <a:off x="533400" y="508000"/>
            <a:ext cx="7904480" cy="584775"/>
          </a:xfrm>
          <a:prstGeom prst="rect">
            <a:avLst/>
          </a:prstGeom>
          <a:noFill/>
        </p:spPr>
        <p:txBody>
          <a:bodyPr wrap="square" rtlCol="0">
            <a:spAutoFit/>
          </a:bodyPr>
          <a:lstStyle/>
          <a:p>
            <a:r>
              <a:rPr kumimoji="1" lang="ja-JP" altLang="en-US" sz="3200" b="1" dirty="0"/>
              <a:t> ３級 → ２級  → １級 の順番で行う</a:t>
            </a:r>
          </a:p>
        </p:txBody>
      </p:sp>
      <p:sp>
        <p:nvSpPr>
          <p:cNvPr id="4" name="正方形/長方形 3">
            <a:extLst>
              <a:ext uri="{FF2B5EF4-FFF2-40B4-BE49-F238E27FC236}">
                <a16:creationId xmlns:a16="http://schemas.microsoft.com/office/drawing/2014/main" id="{79C6B4BF-BA07-4A1D-BAD1-EF3352C9EEBD}"/>
              </a:ext>
            </a:extLst>
          </p:cNvPr>
          <p:cNvSpPr/>
          <p:nvPr/>
        </p:nvSpPr>
        <p:spPr>
          <a:xfrm>
            <a:off x="2072640" y="472439"/>
            <a:ext cx="955040" cy="5847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013835C7-6212-49FD-88A3-40DF69F2B673}"/>
              </a:ext>
            </a:extLst>
          </p:cNvPr>
          <p:cNvPicPr>
            <a:picLocks noChangeAspect="1"/>
          </p:cNvPicPr>
          <p:nvPr/>
        </p:nvPicPr>
        <p:blipFill rotWithShape="1">
          <a:blip r:embed="rId3">
            <a:extLst>
              <a:ext uri="{28A0092B-C50C-407E-A947-70E740481C1C}">
                <a14:useLocalDpi xmlns:a14="http://schemas.microsoft.com/office/drawing/2010/main" val="0"/>
              </a:ext>
            </a:extLst>
          </a:blip>
          <a:srcRect l="4306"/>
          <a:stretch/>
        </p:blipFill>
        <p:spPr>
          <a:xfrm>
            <a:off x="431412" y="1523277"/>
            <a:ext cx="8006468" cy="4737823"/>
          </a:xfrm>
          <a:prstGeom prst="rect">
            <a:avLst/>
          </a:prstGeom>
          <a:ln>
            <a:solidFill>
              <a:schemeClr val="tx1"/>
            </a:solidFill>
          </a:ln>
        </p:spPr>
      </p:pic>
      <p:sp>
        <p:nvSpPr>
          <p:cNvPr id="8" name="テキスト ボックス 7">
            <a:extLst>
              <a:ext uri="{FF2B5EF4-FFF2-40B4-BE49-F238E27FC236}">
                <a16:creationId xmlns:a16="http://schemas.microsoft.com/office/drawing/2014/main" id="{0595779A-8332-4525-9842-FF02237EB158}"/>
              </a:ext>
            </a:extLst>
          </p:cNvPr>
          <p:cNvSpPr txBox="1"/>
          <p:nvPr/>
        </p:nvSpPr>
        <p:spPr>
          <a:xfrm>
            <a:off x="8634730" y="1723389"/>
            <a:ext cx="3252470" cy="3139321"/>
          </a:xfrm>
          <a:prstGeom prst="rect">
            <a:avLst/>
          </a:prstGeom>
          <a:noFill/>
          <a:ln>
            <a:noFill/>
          </a:ln>
        </p:spPr>
        <p:txBody>
          <a:bodyPr wrap="square" rtlCol="0">
            <a:spAutoFit/>
          </a:bodyPr>
          <a:lstStyle/>
          <a:p>
            <a:r>
              <a:rPr lang="ja-JP" altLang="en-US" dirty="0"/>
              <a:t>・</a:t>
            </a:r>
            <a:r>
              <a:rPr lang="ja-JP" altLang="en-US" b="1" dirty="0"/>
              <a:t>ポイントは１ヶ所</a:t>
            </a:r>
            <a:endParaRPr lang="en-US" altLang="ja-JP" b="1" dirty="0"/>
          </a:p>
          <a:p>
            <a:endParaRPr kumimoji="1" lang="en-US" altLang="ja-JP" b="1" dirty="0"/>
          </a:p>
          <a:p>
            <a:r>
              <a:rPr lang="ja-JP" altLang="en-US" b="1" dirty="0"/>
              <a:t>・スタート地点　 から</a:t>
            </a:r>
            <a:endParaRPr lang="en-US" altLang="ja-JP" b="1" dirty="0"/>
          </a:p>
          <a:p>
            <a:r>
              <a:rPr kumimoji="1" lang="ja-JP" altLang="en-US" b="1" dirty="0"/>
              <a:t>　</a:t>
            </a:r>
            <a:r>
              <a:rPr lang="ja-JP" altLang="en-US" b="1" dirty="0"/>
              <a:t>ポイント</a:t>
            </a:r>
            <a:r>
              <a:rPr kumimoji="1" lang="ja-JP" altLang="en-US" b="1" dirty="0"/>
              <a:t>まで</a:t>
            </a:r>
            <a:r>
              <a:rPr lang="ja-JP" altLang="en-US" b="1" dirty="0"/>
              <a:t>好きな</a:t>
            </a:r>
            <a:endParaRPr lang="en-US" altLang="ja-JP" b="1" dirty="0"/>
          </a:p>
          <a:p>
            <a:r>
              <a:rPr kumimoji="1" lang="ja-JP" altLang="en-US" b="1" dirty="0"/>
              <a:t>　ルートをプログラミング</a:t>
            </a:r>
            <a:endParaRPr kumimoji="1" lang="en-US" altLang="ja-JP" b="1" dirty="0"/>
          </a:p>
          <a:p>
            <a:r>
              <a:rPr lang="ja-JP" altLang="en-US" b="1" dirty="0"/>
              <a:t>　していく。</a:t>
            </a:r>
            <a:endParaRPr lang="en-US" altLang="ja-JP" b="1" dirty="0"/>
          </a:p>
          <a:p>
            <a:endParaRPr kumimoji="1" lang="en-US" altLang="ja-JP" b="1" dirty="0"/>
          </a:p>
          <a:p>
            <a:r>
              <a:rPr lang="ja-JP" altLang="en-US" b="1" dirty="0"/>
              <a:t>・合格したら□に</a:t>
            </a:r>
            <a:endParaRPr lang="en-US" altLang="ja-JP" b="1" dirty="0"/>
          </a:p>
          <a:p>
            <a:r>
              <a:rPr lang="ja-JP" altLang="en-US" b="1" dirty="0"/>
              <a:t> 「よくできました」ハンコを</a:t>
            </a:r>
            <a:endParaRPr lang="en-US" altLang="ja-JP" b="1" dirty="0"/>
          </a:p>
          <a:p>
            <a:r>
              <a:rPr kumimoji="1" lang="ja-JP" altLang="en-US" b="1" dirty="0"/>
              <a:t>　押す。</a:t>
            </a:r>
            <a:endParaRPr kumimoji="1" lang="en-US" altLang="ja-JP" b="1" dirty="0"/>
          </a:p>
          <a:p>
            <a:r>
              <a:rPr lang="ja-JP" altLang="en-US" b="1" dirty="0"/>
              <a:t>　→２級へ進む</a:t>
            </a:r>
            <a:endParaRPr lang="en-US" altLang="ja-JP" b="1" dirty="0"/>
          </a:p>
        </p:txBody>
      </p:sp>
      <p:sp>
        <p:nvSpPr>
          <p:cNvPr id="10" name="楕円 9">
            <a:extLst>
              <a:ext uri="{FF2B5EF4-FFF2-40B4-BE49-F238E27FC236}">
                <a16:creationId xmlns:a16="http://schemas.microsoft.com/office/drawing/2014/main" id="{944D6F6D-372C-493E-9774-C26F9A52B72B}"/>
              </a:ext>
            </a:extLst>
          </p:cNvPr>
          <p:cNvSpPr/>
          <p:nvPr/>
        </p:nvSpPr>
        <p:spPr>
          <a:xfrm>
            <a:off x="10854690" y="1778178"/>
            <a:ext cx="218440" cy="20828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E11268C-55E0-444E-86BB-537B308A9565}"/>
              </a:ext>
            </a:extLst>
          </p:cNvPr>
          <p:cNvSpPr/>
          <p:nvPr/>
        </p:nvSpPr>
        <p:spPr>
          <a:xfrm>
            <a:off x="8671560" y="1523277"/>
            <a:ext cx="3215640" cy="35872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descr="フリーイラスト プログラミング に対する画像結果">
            <a:extLst>
              <a:ext uri="{FF2B5EF4-FFF2-40B4-BE49-F238E27FC236}">
                <a16:creationId xmlns:a16="http://schemas.microsoft.com/office/drawing/2014/main" id="{EA8DD418-9CC1-4BF5-AE9E-140FF8D2D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018" y="370387"/>
            <a:ext cx="973942" cy="98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600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FC0F096-0DA8-4CDD-BDD7-F3AB49955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088" y="2298805"/>
            <a:ext cx="285243" cy="280381"/>
          </a:xfrm>
          <a:prstGeom prst="rect">
            <a:avLst/>
          </a:prstGeom>
        </p:spPr>
      </p:pic>
      <p:sp>
        <p:nvSpPr>
          <p:cNvPr id="5" name="正方形/長方形 4">
            <a:extLst>
              <a:ext uri="{FF2B5EF4-FFF2-40B4-BE49-F238E27FC236}">
                <a16:creationId xmlns:a16="http://schemas.microsoft.com/office/drawing/2014/main" id="{F6AC7B5E-F859-4565-9B9F-729819B8B586}"/>
              </a:ext>
            </a:extLst>
          </p:cNvPr>
          <p:cNvSpPr/>
          <p:nvPr/>
        </p:nvSpPr>
        <p:spPr>
          <a:xfrm>
            <a:off x="3459480" y="472438"/>
            <a:ext cx="955040" cy="58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4789F4F-34D8-47CD-8C0B-FCEEEE35E7BD}"/>
              </a:ext>
            </a:extLst>
          </p:cNvPr>
          <p:cNvSpPr/>
          <p:nvPr/>
        </p:nvSpPr>
        <p:spPr>
          <a:xfrm>
            <a:off x="645160" y="472440"/>
            <a:ext cx="955040" cy="58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6BC23A0-7DE1-414B-B25C-3AE62CB4CD7C}"/>
              </a:ext>
            </a:extLst>
          </p:cNvPr>
          <p:cNvSpPr txBox="1"/>
          <p:nvPr/>
        </p:nvSpPr>
        <p:spPr>
          <a:xfrm>
            <a:off x="533400" y="508000"/>
            <a:ext cx="7904480" cy="584775"/>
          </a:xfrm>
          <a:prstGeom prst="rect">
            <a:avLst/>
          </a:prstGeom>
          <a:noFill/>
        </p:spPr>
        <p:txBody>
          <a:bodyPr wrap="square" rtlCol="0">
            <a:spAutoFit/>
          </a:bodyPr>
          <a:lstStyle/>
          <a:p>
            <a:r>
              <a:rPr kumimoji="1" lang="ja-JP" altLang="en-US" sz="3200" b="1" dirty="0"/>
              <a:t> ３級 → ２級  → １級 の順番で行う</a:t>
            </a:r>
          </a:p>
        </p:txBody>
      </p:sp>
      <p:sp>
        <p:nvSpPr>
          <p:cNvPr id="4" name="正方形/長方形 3">
            <a:extLst>
              <a:ext uri="{FF2B5EF4-FFF2-40B4-BE49-F238E27FC236}">
                <a16:creationId xmlns:a16="http://schemas.microsoft.com/office/drawing/2014/main" id="{79C6B4BF-BA07-4A1D-BAD1-EF3352C9EEBD}"/>
              </a:ext>
            </a:extLst>
          </p:cNvPr>
          <p:cNvSpPr/>
          <p:nvPr/>
        </p:nvSpPr>
        <p:spPr>
          <a:xfrm>
            <a:off x="2072640" y="472439"/>
            <a:ext cx="955040" cy="5847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595779A-8332-4525-9842-FF02237EB158}"/>
              </a:ext>
            </a:extLst>
          </p:cNvPr>
          <p:cNvSpPr txBox="1"/>
          <p:nvPr/>
        </p:nvSpPr>
        <p:spPr>
          <a:xfrm>
            <a:off x="8634730" y="1723389"/>
            <a:ext cx="3252470" cy="3693319"/>
          </a:xfrm>
          <a:prstGeom prst="rect">
            <a:avLst/>
          </a:prstGeom>
          <a:noFill/>
          <a:ln>
            <a:noFill/>
          </a:ln>
        </p:spPr>
        <p:txBody>
          <a:bodyPr wrap="square" rtlCol="0">
            <a:spAutoFit/>
          </a:bodyPr>
          <a:lstStyle/>
          <a:p>
            <a:r>
              <a:rPr lang="ja-JP" altLang="en-US" dirty="0"/>
              <a:t>・</a:t>
            </a:r>
            <a:r>
              <a:rPr lang="ja-JP" altLang="en-US" b="1" dirty="0"/>
              <a:t>ポイントは２ヶ所</a:t>
            </a:r>
            <a:endParaRPr lang="en-US" altLang="ja-JP" b="1" dirty="0"/>
          </a:p>
          <a:p>
            <a:endParaRPr kumimoji="1" lang="en-US" altLang="ja-JP" b="1" dirty="0"/>
          </a:p>
          <a:p>
            <a:r>
              <a:rPr lang="ja-JP" altLang="en-US" b="1" dirty="0"/>
              <a:t>・スタート地点　 から</a:t>
            </a:r>
            <a:endParaRPr lang="en-US" altLang="ja-JP" b="1" dirty="0"/>
          </a:p>
          <a:p>
            <a:r>
              <a:rPr kumimoji="1" lang="ja-JP" altLang="en-US" b="1" dirty="0"/>
              <a:t>　</a:t>
            </a:r>
            <a:r>
              <a:rPr lang="ja-JP" altLang="en-US" b="1" dirty="0"/>
              <a:t>ポイント</a:t>
            </a:r>
            <a:r>
              <a:rPr kumimoji="1" lang="ja-JP" altLang="en-US" b="1" dirty="0"/>
              <a:t>まで</a:t>
            </a:r>
            <a:r>
              <a:rPr lang="ja-JP" altLang="en-US" b="1" dirty="0"/>
              <a:t>好きな</a:t>
            </a:r>
            <a:endParaRPr lang="en-US" altLang="ja-JP" b="1" dirty="0"/>
          </a:p>
          <a:p>
            <a:r>
              <a:rPr kumimoji="1" lang="ja-JP" altLang="en-US" b="1" dirty="0"/>
              <a:t>　ルートをプログラミング</a:t>
            </a:r>
            <a:endParaRPr kumimoji="1" lang="en-US" altLang="ja-JP" b="1" dirty="0"/>
          </a:p>
          <a:p>
            <a:r>
              <a:rPr lang="ja-JP" altLang="en-US" b="1" dirty="0"/>
              <a:t>　していく。</a:t>
            </a:r>
            <a:endParaRPr lang="en-US" altLang="ja-JP" b="1" dirty="0"/>
          </a:p>
          <a:p>
            <a:r>
              <a:rPr lang="ja-JP" altLang="en-US" b="1" dirty="0"/>
              <a:t>　ポイントはどちらから</a:t>
            </a:r>
            <a:endParaRPr lang="en-US" altLang="ja-JP" b="1" dirty="0"/>
          </a:p>
          <a:p>
            <a:r>
              <a:rPr lang="ja-JP" altLang="en-US" b="1" dirty="0"/>
              <a:t>　通過してもＯＫ！</a:t>
            </a:r>
            <a:endParaRPr lang="en-US" altLang="ja-JP" b="1" dirty="0"/>
          </a:p>
          <a:p>
            <a:endParaRPr kumimoji="1" lang="en-US" altLang="ja-JP" b="1" dirty="0"/>
          </a:p>
          <a:p>
            <a:r>
              <a:rPr lang="ja-JP" altLang="en-US" b="1" dirty="0"/>
              <a:t>・合格したら□に</a:t>
            </a:r>
            <a:endParaRPr lang="en-US" altLang="ja-JP" b="1" dirty="0"/>
          </a:p>
          <a:p>
            <a:r>
              <a:rPr lang="ja-JP" altLang="en-US" b="1" dirty="0"/>
              <a:t> 「よくできました」ハンコを</a:t>
            </a:r>
            <a:endParaRPr lang="en-US" altLang="ja-JP" b="1" dirty="0"/>
          </a:p>
          <a:p>
            <a:r>
              <a:rPr kumimoji="1" lang="ja-JP" altLang="en-US" b="1" dirty="0"/>
              <a:t>　押す。</a:t>
            </a:r>
            <a:endParaRPr kumimoji="1" lang="en-US" altLang="ja-JP" b="1" dirty="0"/>
          </a:p>
          <a:p>
            <a:r>
              <a:rPr lang="ja-JP" altLang="en-US" b="1" dirty="0"/>
              <a:t>　→１級へ進む</a:t>
            </a:r>
            <a:endParaRPr lang="en-US" altLang="ja-JP" b="1" dirty="0"/>
          </a:p>
        </p:txBody>
      </p:sp>
      <p:sp>
        <p:nvSpPr>
          <p:cNvPr id="10" name="楕円 9">
            <a:extLst>
              <a:ext uri="{FF2B5EF4-FFF2-40B4-BE49-F238E27FC236}">
                <a16:creationId xmlns:a16="http://schemas.microsoft.com/office/drawing/2014/main" id="{944D6F6D-372C-493E-9774-C26F9A52B72B}"/>
              </a:ext>
            </a:extLst>
          </p:cNvPr>
          <p:cNvSpPr/>
          <p:nvPr/>
        </p:nvSpPr>
        <p:spPr>
          <a:xfrm>
            <a:off x="10828020" y="1801038"/>
            <a:ext cx="218440" cy="2082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E11268C-55E0-444E-86BB-537B308A9565}"/>
              </a:ext>
            </a:extLst>
          </p:cNvPr>
          <p:cNvSpPr/>
          <p:nvPr/>
        </p:nvSpPr>
        <p:spPr>
          <a:xfrm>
            <a:off x="8671560" y="1523277"/>
            <a:ext cx="3215640" cy="4077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49161EBD-6762-4E35-9EB7-3F874C522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27" y="1523277"/>
            <a:ext cx="8103586" cy="4520627"/>
          </a:xfrm>
          <a:prstGeom prst="rect">
            <a:avLst/>
          </a:prstGeom>
          <a:ln>
            <a:solidFill>
              <a:schemeClr val="tx1"/>
            </a:solidFill>
          </a:ln>
        </p:spPr>
      </p:pic>
      <p:sp>
        <p:nvSpPr>
          <p:cNvPr id="13" name="楕円 12">
            <a:extLst>
              <a:ext uri="{FF2B5EF4-FFF2-40B4-BE49-F238E27FC236}">
                <a16:creationId xmlns:a16="http://schemas.microsoft.com/office/drawing/2014/main" id="{CC807AD0-AEFA-4A58-8B71-88F2A9E8CF51}"/>
              </a:ext>
            </a:extLst>
          </p:cNvPr>
          <p:cNvSpPr/>
          <p:nvPr/>
        </p:nvSpPr>
        <p:spPr>
          <a:xfrm>
            <a:off x="11105657" y="1801038"/>
            <a:ext cx="218440" cy="20828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2" descr="フリーイラスト プログラミング に対する画像結果">
            <a:extLst>
              <a:ext uri="{FF2B5EF4-FFF2-40B4-BE49-F238E27FC236}">
                <a16:creationId xmlns:a16="http://schemas.microsoft.com/office/drawing/2014/main" id="{4F083674-1F26-47BC-A688-0318D0F1F2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418" y="322790"/>
            <a:ext cx="973942" cy="98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618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FC0F096-0DA8-4CDD-BDD7-F3AB49955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33088" y="2298805"/>
            <a:ext cx="285243" cy="280381"/>
          </a:xfrm>
          <a:prstGeom prst="rect">
            <a:avLst/>
          </a:prstGeom>
        </p:spPr>
      </p:pic>
      <p:sp>
        <p:nvSpPr>
          <p:cNvPr id="5" name="正方形/長方形 4">
            <a:extLst>
              <a:ext uri="{FF2B5EF4-FFF2-40B4-BE49-F238E27FC236}">
                <a16:creationId xmlns:a16="http://schemas.microsoft.com/office/drawing/2014/main" id="{F6AC7B5E-F859-4565-9B9F-729819B8B586}"/>
              </a:ext>
            </a:extLst>
          </p:cNvPr>
          <p:cNvSpPr/>
          <p:nvPr/>
        </p:nvSpPr>
        <p:spPr>
          <a:xfrm>
            <a:off x="3459480" y="472438"/>
            <a:ext cx="955040" cy="58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4789F4F-34D8-47CD-8C0B-FCEEEE35E7BD}"/>
              </a:ext>
            </a:extLst>
          </p:cNvPr>
          <p:cNvSpPr/>
          <p:nvPr/>
        </p:nvSpPr>
        <p:spPr>
          <a:xfrm>
            <a:off x="645160" y="472440"/>
            <a:ext cx="955040" cy="58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6BC23A0-7DE1-414B-B25C-3AE62CB4CD7C}"/>
              </a:ext>
            </a:extLst>
          </p:cNvPr>
          <p:cNvSpPr txBox="1"/>
          <p:nvPr/>
        </p:nvSpPr>
        <p:spPr>
          <a:xfrm>
            <a:off x="533400" y="508000"/>
            <a:ext cx="7904480" cy="584775"/>
          </a:xfrm>
          <a:prstGeom prst="rect">
            <a:avLst/>
          </a:prstGeom>
          <a:noFill/>
        </p:spPr>
        <p:txBody>
          <a:bodyPr wrap="square" rtlCol="0">
            <a:spAutoFit/>
          </a:bodyPr>
          <a:lstStyle/>
          <a:p>
            <a:r>
              <a:rPr kumimoji="1" lang="ja-JP" altLang="en-US" sz="3200" b="1" dirty="0"/>
              <a:t> ３級 → ２級  → １級 の順番で行う</a:t>
            </a:r>
          </a:p>
        </p:txBody>
      </p:sp>
      <p:sp>
        <p:nvSpPr>
          <p:cNvPr id="4" name="正方形/長方形 3">
            <a:extLst>
              <a:ext uri="{FF2B5EF4-FFF2-40B4-BE49-F238E27FC236}">
                <a16:creationId xmlns:a16="http://schemas.microsoft.com/office/drawing/2014/main" id="{79C6B4BF-BA07-4A1D-BAD1-EF3352C9EEBD}"/>
              </a:ext>
            </a:extLst>
          </p:cNvPr>
          <p:cNvSpPr/>
          <p:nvPr/>
        </p:nvSpPr>
        <p:spPr>
          <a:xfrm>
            <a:off x="2072640" y="472439"/>
            <a:ext cx="955040" cy="5847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595779A-8332-4525-9842-FF02237EB158}"/>
              </a:ext>
            </a:extLst>
          </p:cNvPr>
          <p:cNvSpPr txBox="1"/>
          <p:nvPr/>
        </p:nvSpPr>
        <p:spPr>
          <a:xfrm>
            <a:off x="8634730" y="1723389"/>
            <a:ext cx="3252470" cy="3693319"/>
          </a:xfrm>
          <a:prstGeom prst="rect">
            <a:avLst/>
          </a:prstGeom>
          <a:noFill/>
          <a:ln>
            <a:noFill/>
          </a:ln>
        </p:spPr>
        <p:txBody>
          <a:bodyPr wrap="square" rtlCol="0">
            <a:spAutoFit/>
          </a:bodyPr>
          <a:lstStyle/>
          <a:p>
            <a:r>
              <a:rPr lang="ja-JP" altLang="en-US" dirty="0"/>
              <a:t>・</a:t>
            </a:r>
            <a:r>
              <a:rPr lang="ja-JP" altLang="en-US" b="1" dirty="0"/>
              <a:t>ポイントは３ヶ所</a:t>
            </a:r>
            <a:endParaRPr lang="en-US" altLang="ja-JP" b="1" dirty="0"/>
          </a:p>
          <a:p>
            <a:endParaRPr kumimoji="1" lang="en-US" altLang="ja-JP" b="1" dirty="0"/>
          </a:p>
          <a:p>
            <a:r>
              <a:rPr lang="ja-JP" altLang="en-US" b="1" dirty="0"/>
              <a:t>・スタート地点　 から</a:t>
            </a:r>
            <a:endParaRPr lang="en-US" altLang="ja-JP" b="1" dirty="0"/>
          </a:p>
          <a:p>
            <a:r>
              <a:rPr kumimoji="1" lang="ja-JP" altLang="en-US" b="1" dirty="0"/>
              <a:t>　</a:t>
            </a:r>
            <a:r>
              <a:rPr lang="ja-JP" altLang="en-US" b="1" dirty="0"/>
              <a:t>ポイント</a:t>
            </a:r>
            <a:r>
              <a:rPr kumimoji="1" lang="ja-JP" altLang="en-US" b="1" dirty="0"/>
              <a:t>まで</a:t>
            </a:r>
            <a:r>
              <a:rPr lang="ja-JP" altLang="en-US" b="1" dirty="0"/>
              <a:t>好きな</a:t>
            </a:r>
            <a:endParaRPr lang="en-US" altLang="ja-JP" b="1" dirty="0"/>
          </a:p>
          <a:p>
            <a:r>
              <a:rPr kumimoji="1" lang="ja-JP" altLang="en-US" b="1" dirty="0"/>
              <a:t>　ルートをプログラミング</a:t>
            </a:r>
            <a:endParaRPr kumimoji="1" lang="en-US" altLang="ja-JP" b="1" dirty="0"/>
          </a:p>
          <a:p>
            <a:r>
              <a:rPr lang="ja-JP" altLang="en-US" b="1" dirty="0"/>
              <a:t>　していく。</a:t>
            </a:r>
            <a:endParaRPr lang="en-US" altLang="ja-JP" b="1" dirty="0"/>
          </a:p>
          <a:p>
            <a:r>
              <a:rPr lang="ja-JP" altLang="en-US" b="1" dirty="0"/>
              <a:t>　ポイントはどこから</a:t>
            </a:r>
            <a:endParaRPr lang="en-US" altLang="ja-JP" b="1" dirty="0"/>
          </a:p>
          <a:p>
            <a:r>
              <a:rPr lang="ja-JP" altLang="en-US" b="1" dirty="0"/>
              <a:t>　通過してもＯＫ！</a:t>
            </a:r>
            <a:endParaRPr lang="en-US" altLang="ja-JP" b="1" dirty="0"/>
          </a:p>
          <a:p>
            <a:endParaRPr kumimoji="1" lang="en-US" altLang="ja-JP" b="1" dirty="0"/>
          </a:p>
          <a:p>
            <a:r>
              <a:rPr lang="ja-JP" altLang="en-US" b="1" dirty="0"/>
              <a:t>・合格したら□に</a:t>
            </a:r>
            <a:endParaRPr lang="en-US" altLang="ja-JP" b="1" dirty="0"/>
          </a:p>
          <a:p>
            <a:r>
              <a:rPr lang="ja-JP" altLang="en-US" b="1" dirty="0"/>
              <a:t> 「よくできました」ハンコを</a:t>
            </a:r>
            <a:endParaRPr lang="en-US" altLang="ja-JP" b="1" dirty="0"/>
          </a:p>
          <a:p>
            <a:r>
              <a:rPr kumimoji="1" lang="ja-JP" altLang="en-US" b="1" dirty="0"/>
              <a:t>　押す。</a:t>
            </a:r>
            <a:endParaRPr kumimoji="1" lang="en-US" altLang="ja-JP" b="1" dirty="0"/>
          </a:p>
          <a:p>
            <a:r>
              <a:rPr lang="ja-JP" altLang="en-US" b="1" dirty="0"/>
              <a:t>　→０級へ進む</a:t>
            </a:r>
            <a:endParaRPr lang="en-US" altLang="ja-JP" b="1" dirty="0"/>
          </a:p>
        </p:txBody>
      </p:sp>
      <p:sp>
        <p:nvSpPr>
          <p:cNvPr id="10" name="楕円 9">
            <a:extLst>
              <a:ext uri="{FF2B5EF4-FFF2-40B4-BE49-F238E27FC236}">
                <a16:creationId xmlns:a16="http://schemas.microsoft.com/office/drawing/2014/main" id="{944D6F6D-372C-493E-9774-C26F9A52B72B}"/>
              </a:ext>
            </a:extLst>
          </p:cNvPr>
          <p:cNvSpPr/>
          <p:nvPr/>
        </p:nvSpPr>
        <p:spPr>
          <a:xfrm>
            <a:off x="10828020" y="1801038"/>
            <a:ext cx="218440" cy="2082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E11268C-55E0-444E-86BB-537B308A9565}"/>
              </a:ext>
            </a:extLst>
          </p:cNvPr>
          <p:cNvSpPr/>
          <p:nvPr/>
        </p:nvSpPr>
        <p:spPr>
          <a:xfrm>
            <a:off x="8671560" y="1523277"/>
            <a:ext cx="3215640" cy="4077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CC807AD0-AEFA-4A58-8B71-88F2A9E8CF51}"/>
              </a:ext>
            </a:extLst>
          </p:cNvPr>
          <p:cNvSpPr/>
          <p:nvPr/>
        </p:nvSpPr>
        <p:spPr>
          <a:xfrm>
            <a:off x="11105657" y="1801038"/>
            <a:ext cx="218440" cy="20828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31CA63FD-8528-4817-85CB-D8753F2AC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23277"/>
            <a:ext cx="7864755" cy="4547323"/>
          </a:xfrm>
          <a:prstGeom prst="rect">
            <a:avLst/>
          </a:prstGeom>
          <a:ln>
            <a:solidFill>
              <a:schemeClr val="tx1"/>
            </a:solidFill>
          </a:ln>
        </p:spPr>
      </p:pic>
      <p:sp>
        <p:nvSpPr>
          <p:cNvPr id="14" name="楕円 13">
            <a:extLst>
              <a:ext uri="{FF2B5EF4-FFF2-40B4-BE49-F238E27FC236}">
                <a16:creationId xmlns:a16="http://schemas.microsoft.com/office/drawing/2014/main" id="{D0985CCD-89E2-4284-90B4-1397FE33F0FC}"/>
              </a:ext>
            </a:extLst>
          </p:cNvPr>
          <p:cNvSpPr/>
          <p:nvPr/>
        </p:nvSpPr>
        <p:spPr>
          <a:xfrm>
            <a:off x="11383294" y="1801038"/>
            <a:ext cx="218440" cy="20828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2" descr="フリーイラスト プログラミング に対する画像結果">
            <a:extLst>
              <a:ext uri="{FF2B5EF4-FFF2-40B4-BE49-F238E27FC236}">
                <a16:creationId xmlns:a16="http://schemas.microsoft.com/office/drawing/2014/main" id="{E98E3EEB-53BF-492E-9EB8-E24A03650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1018" y="370387"/>
            <a:ext cx="973942" cy="982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77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フリーイラスト プログラミング に対する画像結果">
            <a:extLst>
              <a:ext uri="{FF2B5EF4-FFF2-40B4-BE49-F238E27FC236}">
                <a16:creationId xmlns:a16="http://schemas.microsoft.com/office/drawing/2014/main" id="{9046D33D-CE40-4BB7-B9C8-8635E6EF5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4763" y="309081"/>
            <a:ext cx="973942" cy="982612"/>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5411B7C8-31DC-4412-A2AB-4B2A03001DF6}"/>
              </a:ext>
            </a:extLst>
          </p:cNvPr>
          <p:cNvSpPr/>
          <p:nvPr/>
        </p:nvSpPr>
        <p:spPr>
          <a:xfrm>
            <a:off x="4439920" y="508000"/>
            <a:ext cx="955040" cy="58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CFC0F096-0DA8-4CDD-BDD7-F3AB49955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3088" y="2298805"/>
            <a:ext cx="285243" cy="280381"/>
          </a:xfrm>
          <a:prstGeom prst="rect">
            <a:avLst/>
          </a:prstGeom>
        </p:spPr>
      </p:pic>
      <p:sp>
        <p:nvSpPr>
          <p:cNvPr id="3" name="正方形/長方形 2">
            <a:extLst>
              <a:ext uri="{FF2B5EF4-FFF2-40B4-BE49-F238E27FC236}">
                <a16:creationId xmlns:a16="http://schemas.microsoft.com/office/drawing/2014/main" id="{B4789F4F-34D8-47CD-8C0B-FCEEEE35E7BD}"/>
              </a:ext>
            </a:extLst>
          </p:cNvPr>
          <p:cNvSpPr/>
          <p:nvPr/>
        </p:nvSpPr>
        <p:spPr>
          <a:xfrm>
            <a:off x="645160" y="472440"/>
            <a:ext cx="955040" cy="5847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6BC23A0-7DE1-414B-B25C-3AE62CB4CD7C}"/>
              </a:ext>
            </a:extLst>
          </p:cNvPr>
          <p:cNvSpPr txBox="1"/>
          <p:nvPr/>
        </p:nvSpPr>
        <p:spPr>
          <a:xfrm>
            <a:off x="533400" y="508000"/>
            <a:ext cx="11221720" cy="584775"/>
          </a:xfrm>
          <a:prstGeom prst="rect">
            <a:avLst/>
          </a:prstGeom>
          <a:noFill/>
        </p:spPr>
        <p:txBody>
          <a:bodyPr wrap="square" rtlCol="0">
            <a:spAutoFit/>
          </a:bodyPr>
          <a:lstStyle/>
          <a:p>
            <a:r>
              <a:rPr kumimoji="1" lang="ja-JP" altLang="en-US" sz="3200" b="1" dirty="0"/>
              <a:t> １級 </a:t>
            </a:r>
            <a:r>
              <a:rPr lang="ja-JP" altLang="en-US" sz="3200" b="1" dirty="0"/>
              <a:t>まで合格したら０級 とオリジナル問題にチャレンジ！</a:t>
            </a:r>
            <a:endParaRPr kumimoji="1" lang="ja-JP" altLang="en-US" sz="3200" b="1" dirty="0"/>
          </a:p>
        </p:txBody>
      </p:sp>
      <p:sp>
        <p:nvSpPr>
          <p:cNvPr id="8" name="テキスト ボックス 7">
            <a:extLst>
              <a:ext uri="{FF2B5EF4-FFF2-40B4-BE49-F238E27FC236}">
                <a16:creationId xmlns:a16="http://schemas.microsoft.com/office/drawing/2014/main" id="{0595779A-8332-4525-9842-FF02237EB158}"/>
              </a:ext>
            </a:extLst>
          </p:cNvPr>
          <p:cNvSpPr txBox="1"/>
          <p:nvPr/>
        </p:nvSpPr>
        <p:spPr>
          <a:xfrm>
            <a:off x="8634730" y="1723389"/>
            <a:ext cx="3252470" cy="4247317"/>
          </a:xfrm>
          <a:prstGeom prst="rect">
            <a:avLst/>
          </a:prstGeom>
          <a:noFill/>
          <a:ln>
            <a:noFill/>
          </a:ln>
        </p:spPr>
        <p:txBody>
          <a:bodyPr wrap="square" rtlCol="0">
            <a:spAutoFit/>
          </a:bodyPr>
          <a:lstStyle/>
          <a:p>
            <a:r>
              <a:rPr lang="ja-JP" altLang="en-US" dirty="0"/>
              <a:t>・</a:t>
            </a:r>
            <a:r>
              <a:rPr lang="ja-JP" altLang="en-US" b="1" dirty="0"/>
              <a:t>ポイントは３ヶ所</a:t>
            </a:r>
            <a:endParaRPr lang="en-US" altLang="ja-JP" b="1" dirty="0"/>
          </a:p>
          <a:p>
            <a:endParaRPr kumimoji="1" lang="en-US" altLang="ja-JP" b="1" dirty="0"/>
          </a:p>
          <a:p>
            <a:r>
              <a:rPr lang="ja-JP" altLang="en-US" b="1" dirty="0"/>
              <a:t>・スタート地点　 から</a:t>
            </a:r>
            <a:endParaRPr lang="en-US" altLang="ja-JP" b="1" dirty="0"/>
          </a:p>
          <a:p>
            <a:r>
              <a:rPr kumimoji="1" lang="ja-JP" altLang="en-US" b="1" dirty="0"/>
              <a:t>　</a:t>
            </a:r>
            <a:r>
              <a:rPr lang="ja-JP" altLang="en-US" b="1" dirty="0"/>
              <a:t>ポイント</a:t>
            </a:r>
            <a:r>
              <a:rPr kumimoji="1" lang="ja-JP" altLang="en-US" b="1" dirty="0"/>
              <a:t>まで</a:t>
            </a:r>
            <a:r>
              <a:rPr lang="ja-JP" altLang="en-US" b="1" dirty="0"/>
              <a:t>好きな</a:t>
            </a:r>
            <a:endParaRPr lang="en-US" altLang="ja-JP" b="1" dirty="0"/>
          </a:p>
          <a:p>
            <a:r>
              <a:rPr kumimoji="1" lang="ja-JP" altLang="en-US" b="1" dirty="0"/>
              <a:t>　ルートをプログラミング</a:t>
            </a:r>
            <a:endParaRPr kumimoji="1" lang="en-US" altLang="ja-JP" b="1" dirty="0"/>
          </a:p>
          <a:p>
            <a:r>
              <a:rPr lang="ja-JP" altLang="en-US" b="1" dirty="0"/>
              <a:t>　していく。</a:t>
            </a:r>
            <a:endParaRPr lang="en-US" altLang="ja-JP" b="1" dirty="0"/>
          </a:p>
          <a:p>
            <a:r>
              <a:rPr lang="ja-JP" altLang="en-US" b="1" dirty="0"/>
              <a:t>　ポイントはどこから</a:t>
            </a:r>
            <a:endParaRPr lang="en-US" altLang="ja-JP" b="1" dirty="0"/>
          </a:p>
          <a:p>
            <a:r>
              <a:rPr lang="ja-JP" altLang="en-US" b="1" dirty="0"/>
              <a:t>　通過してもＯＫ！</a:t>
            </a:r>
            <a:endParaRPr lang="en-US" altLang="ja-JP" b="1" dirty="0"/>
          </a:p>
          <a:p>
            <a:endParaRPr kumimoji="1" lang="en-US" altLang="ja-JP" b="1" dirty="0"/>
          </a:p>
          <a:p>
            <a:r>
              <a:rPr lang="ja-JP" altLang="en-US" b="1" dirty="0"/>
              <a:t>・合格したら□に</a:t>
            </a:r>
            <a:endParaRPr lang="en-US" altLang="ja-JP" b="1" dirty="0"/>
          </a:p>
          <a:p>
            <a:r>
              <a:rPr lang="ja-JP" altLang="en-US" b="1" dirty="0"/>
              <a:t> 「よくできました」ハンコを</a:t>
            </a:r>
            <a:endParaRPr lang="en-US" altLang="ja-JP" b="1" dirty="0"/>
          </a:p>
          <a:p>
            <a:r>
              <a:rPr kumimoji="1" lang="ja-JP" altLang="en-US" b="1" dirty="0"/>
              <a:t>　押す。</a:t>
            </a:r>
            <a:endParaRPr kumimoji="1" lang="en-US" altLang="ja-JP" b="1" dirty="0"/>
          </a:p>
          <a:p>
            <a:r>
              <a:rPr lang="ja-JP" altLang="en-US" b="1" dirty="0"/>
              <a:t>　→隣のシートにポイントを</a:t>
            </a:r>
            <a:endParaRPr lang="en-US" altLang="ja-JP" b="1" dirty="0"/>
          </a:p>
          <a:p>
            <a:r>
              <a:rPr lang="ja-JP" altLang="en-US" b="1" dirty="0"/>
              <a:t>　記入してオリジナル問題に</a:t>
            </a:r>
            <a:endParaRPr lang="en-US" altLang="ja-JP" b="1" dirty="0"/>
          </a:p>
          <a:p>
            <a:r>
              <a:rPr lang="ja-JP" altLang="en-US" b="1" dirty="0"/>
              <a:t>　チェレンジ！</a:t>
            </a:r>
            <a:endParaRPr lang="en-US" altLang="ja-JP" b="1" dirty="0"/>
          </a:p>
        </p:txBody>
      </p:sp>
      <p:sp>
        <p:nvSpPr>
          <p:cNvPr id="10" name="楕円 9">
            <a:extLst>
              <a:ext uri="{FF2B5EF4-FFF2-40B4-BE49-F238E27FC236}">
                <a16:creationId xmlns:a16="http://schemas.microsoft.com/office/drawing/2014/main" id="{944D6F6D-372C-493E-9774-C26F9A52B72B}"/>
              </a:ext>
            </a:extLst>
          </p:cNvPr>
          <p:cNvSpPr/>
          <p:nvPr/>
        </p:nvSpPr>
        <p:spPr>
          <a:xfrm>
            <a:off x="10828020" y="1801038"/>
            <a:ext cx="218440" cy="20828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E11268C-55E0-444E-86BB-537B308A9565}"/>
              </a:ext>
            </a:extLst>
          </p:cNvPr>
          <p:cNvSpPr/>
          <p:nvPr/>
        </p:nvSpPr>
        <p:spPr>
          <a:xfrm>
            <a:off x="8671560" y="1523277"/>
            <a:ext cx="3215640" cy="45168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CC807AD0-AEFA-4A58-8B71-88F2A9E8CF51}"/>
              </a:ext>
            </a:extLst>
          </p:cNvPr>
          <p:cNvSpPr/>
          <p:nvPr/>
        </p:nvSpPr>
        <p:spPr>
          <a:xfrm>
            <a:off x="11105657" y="1801038"/>
            <a:ext cx="218440" cy="20828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D0985CCD-89E2-4284-90B4-1397FE33F0FC}"/>
              </a:ext>
            </a:extLst>
          </p:cNvPr>
          <p:cNvSpPr/>
          <p:nvPr/>
        </p:nvSpPr>
        <p:spPr>
          <a:xfrm>
            <a:off x="11383294" y="1801038"/>
            <a:ext cx="218440" cy="20828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F8261F36-90E9-48B7-AE8C-876E80D47097}"/>
              </a:ext>
            </a:extLst>
          </p:cNvPr>
          <p:cNvPicPr>
            <a:picLocks noChangeAspect="1"/>
          </p:cNvPicPr>
          <p:nvPr/>
        </p:nvPicPr>
        <p:blipFill rotWithShape="1">
          <a:blip r:embed="rId4">
            <a:extLst>
              <a:ext uri="{28A0092B-C50C-407E-A947-70E740481C1C}">
                <a14:useLocalDpi xmlns:a14="http://schemas.microsoft.com/office/drawing/2010/main" val="0"/>
              </a:ext>
            </a:extLst>
          </a:blip>
          <a:srcRect l="3759"/>
          <a:stretch/>
        </p:blipFill>
        <p:spPr>
          <a:xfrm>
            <a:off x="436880" y="1523277"/>
            <a:ext cx="7815661" cy="4633683"/>
          </a:xfrm>
          <a:prstGeom prst="rect">
            <a:avLst/>
          </a:prstGeom>
          <a:ln>
            <a:solidFill>
              <a:schemeClr val="tx1"/>
            </a:solidFill>
          </a:ln>
        </p:spPr>
      </p:pic>
    </p:spTree>
    <p:extLst>
      <p:ext uri="{BB962C8B-B14F-4D97-AF65-F5344CB8AC3E}">
        <p14:creationId xmlns:p14="http://schemas.microsoft.com/office/powerpoint/2010/main" val="1471862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0AE5A7D-CA12-453C-8D17-1768F56FC0E6}"/>
              </a:ext>
            </a:extLst>
          </p:cNvPr>
          <p:cNvSpPr txBox="1"/>
          <p:nvPr/>
        </p:nvSpPr>
        <p:spPr>
          <a:xfrm>
            <a:off x="670560" y="617974"/>
            <a:ext cx="4729480" cy="584775"/>
          </a:xfrm>
          <a:prstGeom prst="rect">
            <a:avLst/>
          </a:prstGeom>
          <a:noFill/>
        </p:spPr>
        <p:txBody>
          <a:bodyPr wrap="square">
            <a:spAutoFit/>
          </a:bodyPr>
          <a:lstStyle/>
          <a:p>
            <a:r>
              <a:rPr kumimoji="1" lang="ja-JP" altLang="en-US" sz="3200" b="1" dirty="0">
                <a:solidFill>
                  <a:srgbClr val="FF0000"/>
                </a:solidFill>
                <a:latin typeface="メイリオ" panose="020B0604030504040204" pitchFamily="50" charset="-128"/>
                <a:ea typeface="メイリオ" panose="020B0604030504040204" pitchFamily="50" charset="-128"/>
              </a:rPr>
              <a:t>保護者の方が来られたら</a:t>
            </a:r>
          </a:p>
        </p:txBody>
      </p:sp>
      <p:sp>
        <p:nvSpPr>
          <p:cNvPr id="4" name="テキスト ボックス 3">
            <a:extLst>
              <a:ext uri="{FF2B5EF4-FFF2-40B4-BE49-F238E27FC236}">
                <a16:creationId xmlns:a16="http://schemas.microsoft.com/office/drawing/2014/main" id="{8FC2E4F4-6219-4687-B186-7905FEAAB1A9}"/>
              </a:ext>
            </a:extLst>
          </p:cNvPr>
          <p:cNvSpPr txBox="1"/>
          <p:nvPr/>
        </p:nvSpPr>
        <p:spPr>
          <a:xfrm>
            <a:off x="721360" y="1735574"/>
            <a:ext cx="11033760" cy="3354765"/>
          </a:xfrm>
          <a:prstGeom prst="rect">
            <a:avLst/>
          </a:prstGeom>
          <a:noFill/>
        </p:spPr>
        <p:txBody>
          <a:bodyPr wrap="square">
            <a:spAutoFit/>
          </a:bodyPr>
          <a:lstStyle/>
          <a:p>
            <a:r>
              <a:rPr kumimoji="1" lang="ja-JP" altLang="en-US" sz="2400" b="1" dirty="0">
                <a:latin typeface="メイリオ" panose="020B0604030504040204" pitchFamily="50" charset="-128"/>
                <a:ea typeface="メイリオ" panose="020B0604030504040204" pitchFamily="50" charset="-128"/>
              </a:rPr>
              <a:t>・出来ている級を見てもらう、もしくはチャレンジしている級を見てもらう。</a:t>
            </a:r>
            <a:endParaRPr kumimoji="1" lang="en-US" altLang="ja-JP" sz="2400" b="1"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　</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例：１級まで出来ている場合は１級、もしくはチャレンジしている０級）</a:t>
            </a:r>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endParaRPr lang="en-US" altLang="ja-JP" sz="2000" dirty="0">
              <a:latin typeface="メイリオ" panose="020B0604030504040204" pitchFamily="50" charset="-128"/>
              <a:ea typeface="メイリオ" panose="020B0604030504040204" pitchFamily="50" charset="-128"/>
            </a:endParaRPr>
          </a:p>
          <a:p>
            <a:r>
              <a:rPr lang="ja-JP" altLang="en-US" sz="2400" b="1" dirty="0">
                <a:latin typeface="メイリオ" panose="020B0604030504040204" pitchFamily="50" charset="-128"/>
                <a:ea typeface="メイリオ" panose="020B0604030504040204" pitchFamily="50" charset="-128"/>
              </a:rPr>
              <a:t>・頑張っていたことや、出来ていたことなどを保護者の方にお伝えする。</a:t>
            </a:r>
            <a:endParaRPr lang="en-US" altLang="ja-JP" sz="2400" b="1"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マネー講座を受けていた保護者の方は、サブ会場でのお子様の様子が気になるものです。</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　  「クラフト作成を頑張っていましたよ！」「小さい子のお手伝いをしてくれていました！」</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「始めは間違えることもあったけど、自分で考えて解決できるようになりました！」など</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サブ会場でのお子様の様子をお伝えすると、とても喜ばれます。</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endParaRPr lang="en-US" altLang="ja-JP" sz="20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56515DCB-21FE-4FE8-B491-F70FCDAEABC8}"/>
              </a:ext>
            </a:extLst>
          </p:cNvPr>
          <p:cNvSpPr/>
          <p:nvPr/>
        </p:nvSpPr>
        <p:spPr>
          <a:xfrm>
            <a:off x="599440" y="472440"/>
            <a:ext cx="5008880" cy="812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Picture 6" descr="関連画像の詳細を表示">
            <a:extLst>
              <a:ext uri="{FF2B5EF4-FFF2-40B4-BE49-F238E27FC236}">
                <a16:creationId xmlns:a16="http://schemas.microsoft.com/office/drawing/2014/main" id="{265690AA-3E38-4326-BCEB-ED69A8C9B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5107" y="238760"/>
            <a:ext cx="1500253" cy="12437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ソース画像を表示">
            <a:extLst>
              <a:ext uri="{FF2B5EF4-FFF2-40B4-BE49-F238E27FC236}">
                <a16:creationId xmlns:a16="http://schemas.microsoft.com/office/drawing/2014/main" id="{17B0BCD2-A254-4452-A13A-4145EB674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914" y="4998899"/>
            <a:ext cx="1548446" cy="1531079"/>
          </a:xfrm>
          <a:prstGeom prst="rect">
            <a:avLst/>
          </a:prstGeom>
          <a:noFill/>
          <a:extLst>
            <a:ext uri="{909E8E84-426E-40DD-AFC4-6F175D3DCCD1}">
              <a14:hiddenFill xmlns:a14="http://schemas.microsoft.com/office/drawing/2010/main">
                <a:solidFill>
                  <a:srgbClr val="FFFFFF"/>
                </a:solidFill>
              </a14:hiddenFill>
            </a:ext>
          </a:extLst>
        </p:spPr>
      </p:pic>
      <p:sp>
        <p:nvSpPr>
          <p:cNvPr id="8" name="吹き出し: 四角形 7">
            <a:extLst>
              <a:ext uri="{FF2B5EF4-FFF2-40B4-BE49-F238E27FC236}">
                <a16:creationId xmlns:a16="http://schemas.microsoft.com/office/drawing/2014/main" id="{708B6134-F5E5-4B4B-BAB6-9818EF461AA4}"/>
              </a:ext>
            </a:extLst>
          </p:cNvPr>
          <p:cNvSpPr/>
          <p:nvPr/>
        </p:nvSpPr>
        <p:spPr>
          <a:xfrm>
            <a:off x="1457960" y="5207000"/>
            <a:ext cx="5623560" cy="1143000"/>
          </a:xfrm>
          <a:prstGeom prst="wedgeRectCallout">
            <a:avLst>
              <a:gd name="adj1" fmla="val 61780"/>
              <a:gd name="adj2" fmla="val -12914"/>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A0725F8-E37E-42FE-870E-6710B1505F9D}"/>
              </a:ext>
            </a:extLst>
          </p:cNvPr>
          <p:cNvSpPr txBox="1"/>
          <p:nvPr/>
        </p:nvSpPr>
        <p:spPr>
          <a:xfrm>
            <a:off x="1549400" y="5543765"/>
            <a:ext cx="5166360" cy="461665"/>
          </a:xfrm>
          <a:prstGeom prst="rect">
            <a:avLst/>
          </a:prstGeom>
          <a:noFill/>
        </p:spPr>
        <p:txBody>
          <a:bodyPr wrap="square" rtlCol="0">
            <a:spAutoFit/>
          </a:bodyPr>
          <a:lstStyle/>
          <a:p>
            <a:r>
              <a:rPr kumimoji="1" lang="ja-JP" altLang="en-US" sz="2400" b="1" dirty="0"/>
              <a:t>とにかくたくさん褒めましょう！！</a:t>
            </a:r>
          </a:p>
        </p:txBody>
      </p:sp>
    </p:spTree>
    <p:extLst>
      <p:ext uri="{BB962C8B-B14F-4D97-AF65-F5344CB8AC3E}">
        <p14:creationId xmlns:p14="http://schemas.microsoft.com/office/powerpoint/2010/main" val="206496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ソース画像を表示">
            <a:extLst>
              <a:ext uri="{FF2B5EF4-FFF2-40B4-BE49-F238E27FC236}">
                <a16:creationId xmlns:a16="http://schemas.microsoft.com/office/drawing/2014/main" id="{8ED8CA75-7F4A-444A-93AD-A89669679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40" y="4470401"/>
            <a:ext cx="1775460" cy="178206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AD76DBDF-5789-4AB2-814B-C5F9FDA5DE7A}"/>
              </a:ext>
            </a:extLst>
          </p:cNvPr>
          <p:cNvSpPr txBox="1"/>
          <p:nvPr/>
        </p:nvSpPr>
        <p:spPr>
          <a:xfrm>
            <a:off x="2926311" y="889857"/>
            <a:ext cx="5587769" cy="584775"/>
          </a:xfrm>
          <a:prstGeom prst="rect">
            <a:avLst/>
          </a:prstGeom>
          <a:noFill/>
        </p:spPr>
        <p:txBody>
          <a:bodyPr wrap="square" rtlCol="0">
            <a:spAutoFit/>
          </a:bodyPr>
          <a:lstStyle/>
          <a:p>
            <a:r>
              <a:rPr kumimoji="1" lang="ja-JP" altLang="en-US" sz="3200" b="1" dirty="0">
                <a:latin typeface="メイリオ" panose="020B0604030504040204" pitchFamily="50" charset="-128"/>
                <a:ea typeface="メイリオ" panose="020B0604030504040204" pitchFamily="50" charset="-128"/>
              </a:rPr>
              <a:t>午前の部が終わったら・・・</a:t>
            </a:r>
          </a:p>
        </p:txBody>
      </p:sp>
      <p:pic>
        <p:nvPicPr>
          <p:cNvPr id="4" name="図 3">
            <a:extLst>
              <a:ext uri="{FF2B5EF4-FFF2-40B4-BE49-F238E27FC236}">
                <a16:creationId xmlns:a16="http://schemas.microsoft.com/office/drawing/2014/main" id="{0B1D8A81-00D3-4F50-8D0E-D6D5CB0ED8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161" y="1829219"/>
            <a:ext cx="5293129" cy="3528752"/>
          </a:xfrm>
          <a:prstGeom prst="rect">
            <a:avLst/>
          </a:prstGeom>
        </p:spPr>
      </p:pic>
      <p:sp>
        <p:nvSpPr>
          <p:cNvPr id="5" name="テキスト ボックス 4">
            <a:extLst>
              <a:ext uri="{FF2B5EF4-FFF2-40B4-BE49-F238E27FC236}">
                <a16:creationId xmlns:a16="http://schemas.microsoft.com/office/drawing/2014/main" id="{69C7D9CE-A09B-4486-B529-CDAA5B92232D}"/>
              </a:ext>
            </a:extLst>
          </p:cNvPr>
          <p:cNvSpPr txBox="1"/>
          <p:nvPr/>
        </p:nvSpPr>
        <p:spPr>
          <a:xfrm>
            <a:off x="2065020" y="5805583"/>
            <a:ext cx="8061959" cy="523220"/>
          </a:xfrm>
          <a:prstGeom prst="rect">
            <a:avLst/>
          </a:prstGeom>
          <a:noFill/>
        </p:spPr>
        <p:txBody>
          <a:bodyPr wrap="square" rtlCol="0">
            <a:spAutoFit/>
          </a:bodyPr>
          <a:lstStyle/>
          <a:p>
            <a:r>
              <a:rPr kumimoji="1" lang="ja-JP" altLang="en-US" sz="2800" b="1" u="sng" dirty="0">
                <a:highlight>
                  <a:srgbClr val="FFFF00"/>
                </a:highlight>
                <a:latin typeface="メイリオ" panose="020B0604030504040204" pitchFamily="50" charset="-128"/>
                <a:ea typeface="メイリオ" panose="020B0604030504040204" pitchFamily="50" charset="-128"/>
              </a:rPr>
              <a:t>カミボットとタブレットの</a:t>
            </a:r>
            <a:r>
              <a:rPr lang="ja-JP" altLang="en-US" sz="2800" b="1" u="sng" dirty="0">
                <a:highlight>
                  <a:srgbClr val="FFFF00"/>
                </a:highlight>
                <a:latin typeface="メイリオ" panose="020B0604030504040204" pitchFamily="50" charset="-128"/>
                <a:ea typeface="メイリオ" panose="020B0604030504040204" pitchFamily="50" charset="-128"/>
              </a:rPr>
              <a:t>充電を忘れずに・・</a:t>
            </a:r>
            <a:endParaRPr kumimoji="1" lang="en-US" altLang="ja-JP" sz="2800" b="1" u="sng" dirty="0">
              <a:highlight>
                <a:srgbClr val="FFFF00"/>
              </a:highlight>
              <a:latin typeface="メイリオ" panose="020B0604030504040204" pitchFamily="50" charset="-128"/>
              <a:ea typeface="メイリオ" panose="020B0604030504040204" pitchFamily="50" charset="-128"/>
            </a:endParaRPr>
          </a:p>
        </p:txBody>
      </p:sp>
      <p:pic>
        <p:nvPicPr>
          <p:cNvPr id="1028" name="Picture 4" descr="ソース画像を表示">
            <a:extLst>
              <a:ext uri="{FF2B5EF4-FFF2-40B4-BE49-F238E27FC236}">
                <a16:creationId xmlns:a16="http://schemas.microsoft.com/office/drawing/2014/main" id="{BE0E0F2E-7B3F-43A8-8448-9A88D30A5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1290" y="481355"/>
            <a:ext cx="894399" cy="114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291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C14214-9123-98BF-EC88-13E5A7C59EB1}"/>
              </a:ext>
            </a:extLst>
          </p:cNvPr>
          <p:cNvSpPr txBox="1"/>
          <p:nvPr/>
        </p:nvSpPr>
        <p:spPr>
          <a:xfrm>
            <a:off x="1391920" y="697814"/>
            <a:ext cx="10510520"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srgbClr val="FF0000"/>
                </a:solidFill>
                <a:latin typeface="メイリオ" panose="020B0604030504040204" pitchFamily="50" charset="-128"/>
                <a:ea typeface="メイリオ" panose="020B0604030504040204" pitchFamily="50" charset="-128"/>
              </a:rPr>
              <a:t>【</a:t>
            </a:r>
            <a:r>
              <a:rPr lang="ja-JP" altLang="en-US" b="1" dirty="0">
                <a:solidFill>
                  <a:srgbClr val="FF0000"/>
                </a:solidFill>
                <a:latin typeface="メイリオ" panose="020B0604030504040204" pitchFamily="50" charset="-128"/>
                <a:ea typeface="メイリオ" panose="020B0604030504040204" pitchFamily="50" charset="-128"/>
              </a:rPr>
              <a:t>当日の朝</a:t>
            </a:r>
            <a:r>
              <a:rPr lang="en-US" altLang="ja-JP" b="1" dirty="0">
                <a:solidFill>
                  <a:srgbClr val="FF0000"/>
                </a:solidFill>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latin typeface="メイリオ" panose="020B0604030504040204" pitchFamily="50" charset="-128"/>
                <a:ea typeface="メイリオ" panose="020B0604030504040204" pitchFamily="50" charset="-128"/>
              </a:rPr>
              <a:t>鍵の受取り時間に関しては会場によります。受取り時間を確認してください。</a:t>
            </a:r>
            <a:endParaRPr lang="en-US" altLang="ja-JP" b="1"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srgbClr val="FF0000"/>
                </a:solidFill>
                <a:latin typeface="メイリオ" panose="020B0604030504040204" pitchFamily="50" charset="-128"/>
                <a:ea typeface="メイリオ" panose="020B0604030504040204" pitchFamily="50" charset="-128"/>
              </a:rPr>
              <a:t>【</a:t>
            </a:r>
            <a:r>
              <a:rPr lang="ja-JP" altLang="en-US" b="1" dirty="0">
                <a:solidFill>
                  <a:srgbClr val="FF0000"/>
                </a:solidFill>
                <a:latin typeface="メイリオ" panose="020B0604030504040204" pitchFamily="50" charset="-128"/>
                <a:ea typeface="メイリオ" panose="020B0604030504040204" pitchFamily="50" charset="-128"/>
              </a:rPr>
              <a:t>会場レイアウト</a:t>
            </a:r>
            <a:r>
              <a:rPr lang="en-US" altLang="ja-JP" b="1" dirty="0">
                <a:solidFill>
                  <a:srgbClr val="FF0000"/>
                </a:solidFill>
                <a:latin typeface="メイリオ" panose="020B0604030504040204" pitchFamily="50" charset="-128"/>
                <a:ea typeface="メイリオ" panose="020B0604030504040204" pitchFamily="50" charset="-128"/>
              </a:rPr>
              <a:t>】</a:t>
            </a:r>
            <a:endParaRPr kumimoji="1" lang="en-US" altLang="ja-JP"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latin typeface="メイリオ" panose="020B0604030504040204" pitchFamily="50" charset="-128"/>
                <a:ea typeface="メイリオ" panose="020B0604030504040204" pitchFamily="50" charset="-128"/>
              </a:rPr>
              <a:t>プログラミングスペースとクラフト作りスペースは分けれた方が</a:t>
            </a:r>
            <a:r>
              <a:rPr kumimoji="1" lang="ja-JP" altLang="en-US"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いいですが、</a:t>
            </a:r>
            <a:endPar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もしスペースを確保できない場合は、</a:t>
            </a:r>
            <a:r>
              <a:rPr lang="ja-JP" altLang="en-US" b="1" dirty="0">
                <a:solidFill>
                  <a:srgbClr val="000000"/>
                </a:solidFill>
                <a:latin typeface="メイリオ" panose="020B0604030504040204" pitchFamily="50" charset="-128"/>
                <a:ea typeface="メイリオ" panose="020B0604030504040204" pitchFamily="50" charset="-128"/>
              </a:rPr>
              <a:t>クラフト作り終了後、テーブルを動かして</a:t>
            </a:r>
            <a:endParaRPr lang="en-US" altLang="ja-JP" b="1"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latin typeface="メイリオ" panose="020B0604030504040204" pitchFamily="50" charset="-128"/>
                <a:ea typeface="メイリオ" panose="020B0604030504040204" pitchFamily="50" charset="-128"/>
              </a:rPr>
              <a:t>プログラミングスペースを作ります。</a:t>
            </a:r>
            <a:endParaRPr lang="en-US" altLang="ja-JP" b="1"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この際、お子様の荷物は椅子に置くなどし、お忘れ物のないように気をつけてください。</a:t>
            </a:r>
            <a:endPar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受付開始時間</a:t>
            </a:r>
            <a:r>
              <a:rPr kumimoji="1" lang="en-US" altLang="ja-JP"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鍵の受取り時間が早く、会場設営が早めに終わるようであれば９</a:t>
            </a:r>
            <a:r>
              <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:30</a:t>
            </a:r>
            <a:r>
              <a:rPr kumimoji="1" lang="ja-JP" altLang="en-US"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～スタートでもＯＫ</a:t>
            </a:r>
            <a:endPar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お名前シール</a:t>
            </a:r>
            <a:r>
              <a:rPr kumimoji="1" lang="en-US" altLang="ja-JP"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latin typeface="メイリオ" panose="020B0604030504040204" pitchFamily="50" charset="-128"/>
                <a:ea typeface="メイリオ" panose="020B0604030504040204" pitchFamily="50" charset="-128"/>
              </a:rPr>
              <a:t>百均のものを使用しています。</a:t>
            </a:r>
            <a:endPar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dirty="0">
                <a:solidFill>
                  <a:srgbClr val="FF0000"/>
                </a:solidFill>
                <a:latin typeface="メイリオ" panose="020B0604030504040204" pitchFamily="50" charset="-128"/>
                <a:ea typeface="メイリオ" panose="020B0604030504040204" pitchFamily="50" charset="-128"/>
              </a:rPr>
              <a:t>【</a:t>
            </a:r>
            <a:r>
              <a:rPr lang="ja-JP" altLang="en-US" b="1" dirty="0">
                <a:solidFill>
                  <a:srgbClr val="FF0000"/>
                </a:solidFill>
                <a:latin typeface="メイリオ" panose="020B0604030504040204" pitchFamily="50" charset="-128"/>
                <a:ea typeface="メイリオ" panose="020B0604030504040204" pitchFamily="50" charset="-128"/>
              </a:rPr>
              <a:t>子どものグループ分け</a:t>
            </a:r>
            <a:r>
              <a:rPr lang="en-US" altLang="ja-JP" b="1" dirty="0">
                <a:solidFill>
                  <a:srgbClr val="FF0000"/>
                </a:solidFill>
                <a:latin typeface="メイリオ" panose="020B0604030504040204" pitchFamily="50" charset="-128"/>
                <a:ea typeface="メイリオ"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学年や年齢が同じくらいのお子様をペア・もしくはトリオにして頂いても大丈夫です。</a:t>
            </a:r>
            <a:endPar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latin typeface="メイリオ" panose="020B0604030504040204" pitchFamily="50" charset="-128"/>
                <a:ea typeface="メイリオ" panose="020B0604030504040204" pitchFamily="50" charset="-128"/>
              </a:rPr>
              <a:t>コロナの心配もあるかと思うので、兄弟やお友達同士で組むようにしても◎</a:t>
            </a:r>
            <a:endPar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r>
              <a:rPr kumimoji="1" lang="ja-JP" altLang="en-US"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イベント終了後</a:t>
            </a:r>
            <a:r>
              <a:rPr kumimoji="1" lang="en-US" altLang="ja-JP"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カミボットとタブレットの充電を忘れずに！</a:t>
            </a:r>
            <a:endParaRPr kumimoji="1" lang="en-US" altLang="ja-JP"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 name="フローチャート: 処理 2">
            <a:extLst>
              <a:ext uri="{FF2B5EF4-FFF2-40B4-BE49-F238E27FC236}">
                <a16:creationId xmlns:a16="http://schemas.microsoft.com/office/drawing/2014/main" id="{DD48D002-9FE0-C437-F4E9-441751BD6A41}"/>
              </a:ext>
            </a:extLst>
          </p:cNvPr>
          <p:cNvSpPr/>
          <p:nvPr/>
        </p:nvSpPr>
        <p:spPr>
          <a:xfrm>
            <a:off x="670561" y="604520"/>
            <a:ext cx="11013439" cy="6094889"/>
          </a:xfrm>
          <a:prstGeom prst="flowChartProcess">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0A43C9D-B17C-63AF-F88D-6490610533FB}"/>
              </a:ext>
            </a:extLst>
          </p:cNvPr>
          <p:cNvSpPr txBox="1"/>
          <p:nvPr/>
        </p:nvSpPr>
        <p:spPr>
          <a:xfrm>
            <a:off x="670560" y="158591"/>
            <a:ext cx="5587769" cy="400110"/>
          </a:xfrm>
          <a:prstGeom prst="rect">
            <a:avLst/>
          </a:prstGeom>
          <a:noFill/>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●その他・・</a:t>
            </a:r>
          </a:p>
        </p:txBody>
      </p:sp>
    </p:spTree>
    <p:extLst>
      <p:ext uri="{BB962C8B-B14F-4D97-AF65-F5344CB8AC3E}">
        <p14:creationId xmlns:p14="http://schemas.microsoft.com/office/powerpoint/2010/main" val="696351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C90EF21-9EAC-4ED2-B75C-F24432684738}"/>
              </a:ext>
            </a:extLst>
          </p:cNvPr>
          <p:cNvSpPr txBox="1"/>
          <p:nvPr/>
        </p:nvSpPr>
        <p:spPr>
          <a:xfrm>
            <a:off x="4903273" y="1203036"/>
            <a:ext cx="6096000" cy="1200329"/>
          </a:xfrm>
          <a:prstGeom prst="rect">
            <a:avLst/>
          </a:prstGeom>
          <a:noFill/>
        </p:spPr>
        <p:txBody>
          <a:bodyPr wrap="square">
            <a:spAutoFit/>
          </a:bodyPr>
          <a:lstStyle/>
          <a:p>
            <a:r>
              <a:rPr kumimoji="1" lang="ja-JP" altLang="en-US" sz="2400" b="1" dirty="0">
                <a:solidFill>
                  <a:srgbClr val="00B0F0"/>
                </a:solidFill>
                <a:latin typeface="メイリオ" panose="020B0604030504040204" pitchFamily="50" charset="-128"/>
                <a:ea typeface="メイリオ" panose="020B0604030504040204" pitchFamily="50" charset="-128"/>
              </a:rPr>
              <a:t>子どもたちの好奇心と論理的思考を育て、大人たちの金融リテラシー向上に寄与し、日本の明るい未来を創造する。</a:t>
            </a:r>
            <a:endParaRPr lang="ja-JP" altLang="en-US" sz="2400" dirty="0">
              <a:solidFill>
                <a:srgbClr val="00B0F0"/>
              </a:solidFill>
            </a:endParaRPr>
          </a:p>
        </p:txBody>
      </p:sp>
      <p:sp>
        <p:nvSpPr>
          <p:cNvPr id="6" name="テキスト ボックス 5">
            <a:extLst>
              <a:ext uri="{FF2B5EF4-FFF2-40B4-BE49-F238E27FC236}">
                <a16:creationId xmlns:a16="http://schemas.microsoft.com/office/drawing/2014/main" id="{98958498-550E-41B6-8860-845D87736093}"/>
              </a:ext>
            </a:extLst>
          </p:cNvPr>
          <p:cNvSpPr txBox="1"/>
          <p:nvPr/>
        </p:nvSpPr>
        <p:spPr>
          <a:xfrm>
            <a:off x="436880" y="1268669"/>
            <a:ext cx="5830020" cy="954107"/>
          </a:xfrm>
          <a:prstGeom prst="rect">
            <a:avLst/>
          </a:prstGeom>
          <a:noFill/>
        </p:spPr>
        <p:txBody>
          <a:bodyPr wrap="square" rtlCol="0">
            <a:spAutoFit/>
          </a:bodyPr>
          <a:lstStyle/>
          <a:p>
            <a:r>
              <a:rPr kumimoji="1" lang="ja-JP" altLang="en-US" sz="2800" b="1" dirty="0">
                <a:solidFill>
                  <a:srgbClr val="00B0F0"/>
                </a:solidFill>
                <a:latin typeface="メイリオ" panose="020B0604030504040204" pitchFamily="50" charset="-128"/>
                <a:ea typeface="メイリオ" panose="020B0604030504040204" pitchFamily="50" charset="-128"/>
              </a:rPr>
              <a:t>■プログラミング＆</a:t>
            </a:r>
            <a:endParaRPr kumimoji="1" lang="en-US" altLang="ja-JP" sz="2800" b="1" dirty="0">
              <a:solidFill>
                <a:srgbClr val="00B0F0"/>
              </a:solidFill>
              <a:latin typeface="メイリオ" panose="020B0604030504040204" pitchFamily="50" charset="-128"/>
              <a:ea typeface="メイリオ" panose="020B0604030504040204" pitchFamily="50" charset="-128"/>
            </a:endParaRPr>
          </a:p>
          <a:p>
            <a:r>
              <a:rPr lang="ja-JP" altLang="en-US" sz="2800" b="1" dirty="0">
                <a:solidFill>
                  <a:srgbClr val="00B0F0"/>
                </a:solidFill>
                <a:latin typeface="メイリオ" panose="020B0604030504040204" pitchFamily="50" charset="-128"/>
                <a:ea typeface="メイリオ" panose="020B0604030504040204" pitchFamily="50" charset="-128"/>
              </a:rPr>
              <a:t>　　　</a:t>
            </a:r>
            <a:r>
              <a:rPr kumimoji="1" lang="ja-JP" altLang="en-US" sz="2800" b="1" dirty="0">
                <a:solidFill>
                  <a:srgbClr val="00B0F0"/>
                </a:solidFill>
                <a:latin typeface="メイリオ" panose="020B0604030504040204" pitchFamily="50" charset="-128"/>
                <a:ea typeface="メイリオ" panose="020B0604030504040204" pitchFamily="50" charset="-128"/>
              </a:rPr>
              <a:t>マネー講座の目的</a:t>
            </a:r>
          </a:p>
        </p:txBody>
      </p:sp>
      <p:pic>
        <p:nvPicPr>
          <p:cNvPr id="9" name="図 8">
            <a:extLst>
              <a:ext uri="{FF2B5EF4-FFF2-40B4-BE49-F238E27FC236}">
                <a16:creationId xmlns:a16="http://schemas.microsoft.com/office/drawing/2014/main" id="{45D221B5-36B4-4BB9-8274-CA057ACEF29E}"/>
              </a:ext>
            </a:extLst>
          </p:cNvPr>
          <p:cNvPicPr>
            <a:picLocks noChangeAspect="1"/>
          </p:cNvPicPr>
          <p:nvPr/>
        </p:nvPicPr>
        <p:blipFill>
          <a:blip r:embed="rId2"/>
          <a:stretch>
            <a:fillRect/>
          </a:stretch>
        </p:blipFill>
        <p:spPr>
          <a:xfrm>
            <a:off x="5261601" y="2910441"/>
            <a:ext cx="834399" cy="631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テキスト ボックス 9">
            <a:extLst>
              <a:ext uri="{FF2B5EF4-FFF2-40B4-BE49-F238E27FC236}">
                <a16:creationId xmlns:a16="http://schemas.microsoft.com/office/drawing/2014/main" id="{444C3103-1FE5-2E11-15C1-CF7F438C62EF}"/>
              </a:ext>
            </a:extLst>
          </p:cNvPr>
          <p:cNvSpPr txBox="1"/>
          <p:nvPr/>
        </p:nvSpPr>
        <p:spPr>
          <a:xfrm>
            <a:off x="525060" y="4635552"/>
            <a:ext cx="4097740" cy="523220"/>
          </a:xfrm>
          <a:prstGeom prst="rect">
            <a:avLst/>
          </a:prstGeom>
          <a:noFill/>
        </p:spPr>
        <p:txBody>
          <a:bodyPr wrap="square" rtlCol="0">
            <a:spAutoFit/>
          </a:bodyPr>
          <a:lstStyle/>
          <a:p>
            <a:r>
              <a:rPr kumimoji="1" lang="ja-JP" altLang="en-US" sz="2800" b="1" dirty="0">
                <a:solidFill>
                  <a:srgbClr val="00B0F0"/>
                </a:solidFill>
                <a:latin typeface="メイリオ" panose="020B0604030504040204" pitchFamily="50" charset="-128"/>
                <a:ea typeface="メイリオ" panose="020B0604030504040204" pitchFamily="50" charset="-128"/>
              </a:rPr>
              <a:t>■仕事内容</a:t>
            </a:r>
          </a:p>
        </p:txBody>
      </p:sp>
      <p:sp>
        <p:nvSpPr>
          <p:cNvPr id="11" name="テキスト ボックス 10">
            <a:extLst>
              <a:ext uri="{FF2B5EF4-FFF2-40B4-BE49-F238E27FC236}">
                <a16:creationId xmlns:a16="http://schemas.microsoft.com/office/drawing/2014/main" id="{90E6A2FE-ACAD-B1AE-3934-263D86087DCF}"/>
              </a:ext>
            </a:extLst>
          </p:cNvPr>
          <p:cNvSpPr txBox="1"/>
          <p:nvPr/>
        </p:nvSpPr>
        <p:spPr>
          <a:xfrm>
            <a:off x="4571252" y="4185921"/>
            <a:ext cx="7095688" cy="1938992"/>
          </a:xfrm>
          <a:prstGeom prst="rect">
            <a:avLst/>
          </a:prstGeom>
          <a:noFill/>
        </p:spPr>
        <p:txBody>
          <a:bodyPr wrap="square">
            <a:spAutoFit/>
          </a:bodyPr>
          <a:lstStyle/>
          <a:p>
            <a:r>
              <a:rPr lang="ja-JP" altLang="en-US" sz="2400" b="1" dirty="0">
                <a:solidFill>
                  <a:srgbClr val="00B0F0"/>
                </a:solidFill>
                <a:latin typeface="メイリオ" panose="020B0604030504040204" pitchFamily="50" charset="-128"/>
                <a:ea typeface="メイリオ" panose="020B0604030504040204" pitchFamily="50" charset="-128"/>
              </a:rPr>
              <a:t>・会場設営・受付・プログラミングワークの補佐</a:t>
            </a:r>
            <a:endParaRPr lang="en-US" altLang="ja-JP" sz="2400" b="1" dirty="0">
              <a:solidFill>
                <a:srgbClr val="00B0F0"/>
              </a:solidFill>
              <a:latin typeface="メイリオ" panose="020B0604030504040204" pitchFamily="50" charset="-128"/>
              <a:ea typeface="メイリオ" panose="020B0604030504040204" pitchFamily="50" charset="-128"/>
            </a:endParaRPr>
          </a:p>
          <a:p>
            <a:r>
              <a:rPr lang="ja-JP" altLang="en-US" sz="2400" b="1" dirty="0">
                <a:solidFill>
                  <a:srgbClr val="00B0F0"/>
                </a:solidFill>
                <a:latin typeface="メイリオ" panose="020B0604030504040204" pitchFamily="50" charset="-128"/>
                <a:ea typeface="メイリオ" panose="020B0604030504040204" pitchFamily="50" charset="-128"/>
              </a:rPr>
              <a:t>・クラフト作成補佐</a:t>
            </a:r>
            <a:endParaRPr lang="en-US" altLang="ja-JP" sz="2400" b="1" dirty="0">
              <a:solidFill>
                <a:srgbClr val="00B0F0"/>
              </a:solidFill>
              <a:latin typeface="メイリオ" panose="020B0604030504040204" pitchFamily="50" charset="-128"/>
              <a:ea typeface="メイリオ" panose="020B0604030504040204" pitchFamily="50" charset="-128"/>
            </a:endParaRPr>
          </a:p>
          <a:p>
            <a:r>
              <a:rPr lang="ja-JP" altLang="en-US" sz="2400" b="1" dirty="0">
                <a:solidFill>
                  <a:srgbClr val="00B0F0"/>
                </a:solidFill>
                <a:latin typeface="メイリオ" panose="020B0604030504040204" pitchFamily="50" charset="-128"/>
                <a:ea typeface="メイリオ" panose="020B0604030504040204" pitchFamily="50" charset="-128"/>
              </a:rPr>
              <a:t>・ロボット操縦タブレット操作方法説明</a:t>
            </a:r>
            <a:endParaRPr lang="en-US" altLang="ja-JP" sz="2400" b="1" dirty="0">
              <a:solidFill>
                <a:srgbClr val="00B0F0"/>
              </a:solidFill>
              <a:latin typeface="メイリオ" panose="020B0604030504040204" pitchFamily="50" charset="-128"/>
              <a:ea typeface="メイリオ" panose="020B0604030504040204" pitchFamily="50" charset="-128"/>
            </a:endParaRPr>
          </a:p>
          <a:p>
            <a:r>
              <a:rPr lang="ja-JP" altLang="en-US" sz="2400" b="1" dirty="0">
                <a:solidFill>
                  <a:srgbClr val="00B0F0"/>
                </a:solidFill>
                <a:latin typeface="メイリオ" panose="020B0604030504040204" pitchFamily="50" charset="-128"/>
                <a:ea typeface="メイリオ" panose="020B0604030504040204" pitchFamily="50" charset="-128"/>
              </a:rPr>
              <a:t>・会場後片付け</a:t>
            </a:r>
            <a:endParaRPr lang="en-US" altLang="ja-JP" sz="2400" b="1" dirty="0">
              <a:solidFill>
                <a:srgbClr val="00B0F0"/>
              </a:solidFill>
              <a:latin typeface="メイリオ" panose="020B0604030504040204" pitchFamily="50" charset="-128"/>
              <a:ea typeface="メイリオ" panose="020B0604030504040204" pitchFamily="50" charset="-128"/>
            </a:endParaRPr>
          </a:p>
          <a:p>
            <a:endParaRPr lang="ja-JP" altLang="en-US" sz="2400" b="1" dirty="0">
              <a:solidFill>
                <a:srgbClr val="00B0F0"/>
              </a:solidFill>
              <a:latin typeface="メイリオ" panose="020B0604030504040204" pitchFamily="50" charset="-128"/>
              <a:ea typeface="メイリオ" panose="020B0604030504040204" pitchFamily="50" charset="-128"/>
            </a:endParaRPr>
          </a:p>
        </p:txBody>
      </p:sp>
      <p:sp>
        <p:nvSpPr>
          <p:cNvPr id="2" name="フローチャート: 処理 1">
            <a:extLst>
              <a:ext uri="{FF2B5EF4-FFF2-40B4-BE49-F238E27FC236}">
                <a16:creationId xmlns:a16="http://schemas.microsoft.com/office/drawing/2014/main" id="{46618F56-9995-3F8B-70B7-C8040B62BA9A}"/>
              </a:ext>
            </a:extLst>
          </p:cNvPr>
          <p:cNvSpPr/>
          <p:nvPr/>
        </p:nvSpPr>
        <p:spPr>
          <a:xfrm>
            <a:off x="436880" y="695960"/>
            <a:ext cx="11084560" cy="1976120"/>
          </a:xfrm>
          <a:prstGeom prst="flowChartProcess">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ローチャート: 処理 11">
            <a:extLst>
              <a:ext uri="{FF2B5EF4-FFF2-40B4-BE49-F238E27FC236}">
                <a16:creationId xmlns:a16="http://schemas.microsoft.com/office/drawing/2014/main" id="{E759C704-A416-574A-354D-2E70558493BA}"/>
              </a:ext>
            </a:extLst>
          </p:cNvPr>
          <p:cNvSpPr/>
          <p:nvPr/>
        </p:nvSpPr>
        <p:spPr>
          <a:xfrm>
            <a:off x="436880" y="3909102"/>
            <a:ext cx="11084560" cy="1976120"/>
          </a:xfrm>
          <a:prstGeom prst="flowChartProcess">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80989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吹き出し: 角を丸めた四角形 3">
            <a:extLst>
              <a:ext uri="{FF2B5EF4-FFF2-40B4-BE49-F238E27FC236}">
                <a16:creationId xmlns:a16="http://schemas.microsoft.com/office/drawing/2014/main" id="{264A1FC1-52D5-4B83-885F-5B699D2AE8D4}"/>
              </a:ext>
            </a:extLst>
          </p:cNvPr>
          <p:cNvSpPr/>
          <p:nvPr/>
        </p:nvSpPr>
        <p:spPr>
          <a:xfrm>
            <a:off x="1740590" y="4956163"/>
            <a:ext cx="6193910" cy="1243456"/>
          </a:xfrm>
          <a:prstGeom prst="wedgeRoundRectCallout">
            <a:avLst>
              <a:gd name="adj1" fmla="val 55152"/>
              <a:gd name="adj2" fmla="val -52453"/>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4188E4C3-A174-434B-AAD6-BF8BF497DC1D}"/>
              </a:ext>
            </a:extLst>
          </p:cNvPr>
          <p:cNvSpPr txBox="1"/>
          <p:nvPr/>
        </p:nvSpPr>
        <p:spPr>
          <a:xfrm>
            <a:off x="527237" y="315550"/>
            <a:ext cx="833717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■プログラミングとは</a:t>
            </a:r>
            <a:endParaRPr kumimoji="1" lang="ja-JP" altLang="en-US"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3" name="テキスト ボックス 2">
            <a:extLst>
              <a:ext uri="{FF2B5EF4-FFF2-40B4-BE49-F238E27FC236}">
                <a16:creationId xmlns:a16="http://schemas.microsoft.com/office/drawing/2014/main" id="{E5F91964-8F83-44C0-A9FD-C02A4060F8BC}"/>
              </a:ext>
            </a:extLst>
          </p:cNvPr>
          <p:cNvSpPr txBox="1"/>
          <p:nvPr/>
        </p:nvSpPr>
        <p:spPr>
          <a:xfrm>
            <a:off x="1442757" y="3687645"/>
            <a:ext cx="97750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カミボットのように親しみやすいロボットを活用することにより</a:t>
            </a:r>
            <a:endPar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遊び感覚で学べるプログラムを提供！</a:t>
            </a:r>
          </a:p>
        </p:txBody>
      </p:sp>
      <p:pic>
        <p:nvPicPr>
          <p:cNvPr id="4098" name="Picture 2" descr="フリーイラスト　プログラミング に対する画像結果">
            <a:extLst>
              <a:ext uri="{FF2B5EF4-FFF2-40B4-BE49-F238E27FC236}">
                <a16:creationId xmlns:a16="http://schemas.microsoft.com/office/drawing/2014/main" id="{D5F9EC8E-B83C-4F54-9F85-1CCA62BD11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5791" y="4647809"/>
            <a:ext cx="2622027" cy="195430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ソース画像を表示">
            <a:extLst>
              <a:ext uri="{FF2B5EF4-FFF2-40B4-BE49-F238E27FC236}">
                <a16:creationId xmlns:a16="http://schemas.microsoft.com/office/drawing/2014/main" id="{34ACCA11-6DEA-4C6D-94DA-492A902BF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29" y="1280109"/>
            <a:ext cx="2299447" cy="229944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73137681-EC11-4D29-9FC5-79C2B8EB6D42}"/>
              </a:ext>
            </a:extLst>
          </p:cNvPr>
          <p:cNvPicPr>
            <a:picLocks noChangeAspect="1"/>
          </p:cNvPicPr>
          <p:nvPr/>
        </p:nvPicPr>
        <p:blipFill>
          <a:blip r:embed="rId4"/>
          <a:stretch>
            <a:fillRect/>
          </a:stretch>
        </p:blipFill>
        <p:spPr>
          <a:xfrm>
            <a:off x="527237" y="3635088"/>
            <a:ext cx="1167794" cy="883554"/>
          </a:xfrm>
          <a:prstGeom prst="rect">
            <a:avLst/>
          </a:prstGeom>
        </p:spPr>
      </p:pic>
      <p:sp>
        <p:nvSpPr>
          <p:cNvPr id="7" name="テキスト ボックス 6">
            <a:extLst>
              <a:ext uri="{FF2B5EF4-FFF2-40B4-BE49-F238E27FC236}">
                <a16:creationId xmlns:a16="http://schemas.microsoft.com/office/drawing/2014/main" id="{4C8042D1-2324-4EAE-9EC0-3A988CC02036}"/>
              </a:ext>
            </a:extLst>
          </p:cNvPr>
          <p:cNvSpPr txBox="1"/>
          <p:nvPr/>
        </p:nvSpPr>
        <p:spPr>
          <a:xfrm>
            <a:off x="4122082" y="1506502"/>
            <a:ext cx="697622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ルールブックを読む前にボールを蹴りながら</a:t>
            </a:r>
            <a:endPar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ルールを覚えていくサッカーのように</a:t>
            </a:r>
            <a:endPar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プログラミングも本来は遊びながら身につけていくもの。</a:t>
            </a:r>
            <a:endPar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12030168-CA41-41F2-A335-A8EC78136571}"/>
              </a:ext>
            </a:extLst>
          </p:cNvPr>
          <p:cNvSpPr txBox="1"/>
          <p:nvPr/>
        </p:nvSpPr>
        <p:spPr>
          <a:xfrm>
            <a:off x="1975273" y="5162392"/>
            <a:ext cx="6532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出来た！動いた！を体感できる</a:t>
            </a:r>
            <a:endParaRPr kumimoji="1" lang="en-US" altLang="ja-JP"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親子で楽しく学べる教育イベントです！</a:t>
            </a:r>
            <a:endParaRPr kumimoji="1" lang="en-US" altLang="ja-JP"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86905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吹き出し: 角を丸めた四角形 4">
            <a:extLst>
              <a:ext uri="{FF2B5EF4-FFF2-40B4-BE49-F238E27FC236}">
                <a16:creationId xmlns:a16="http://schemas.microsoft.com/office/drawing/2014/main" id="{20208D27-3181-467B-9EB3-C09D5E19D580}"/>
              </a:ext>
            </a:extLst>
          </p:cNvPr>
          <p:cNvSpPr/>
          <p:nvPr/>
        </p:nvSpPr>
        <p:spPr>
          <a:xfrm>
            <a:off x="2602986" y="2990892"/>
            <a:ext cx="6986027" cy="747619"/>
          </a:xfrm>
          <a:prstGeom prst="wedgeRoundRectCallout">
            <a:avLst>
              <a:gd name="adj1" fmla="val -55135"/>
              <a:gd name="adj2" fmla="val 49311"/>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ここがスゴイ！カミボットでできること</a:t>
            </a:r>
          </a:p>
        </p:txBody>
      </p:sp>
      <p:sp>
        <p:nvSpPr>
          <p:cNvPr id="4" name="テキスト ボックス 3">
            <a:extLst>
              <a:ext uri="{FF2B5EF4-FFF2-40B4-BE49-F238E27FC236}">
                <a16:creationId xmlns:a16="http://schemas.microsoft.com/office/drawing/2014/main" id="{0171BAA1-21B0-4D91-8EBB-298873DF9FE1}"/>
              </a:ext>
            </a:extLst>
          </p:cNvPr>
          <p:cNvSpPr txBox="1"/>
          <p:nvPr/>
        </p:nvSpPr>
        <p:spPr>
          <a:xfrm>
            <a:off x="2817158" y="1397987"/>
            <a:ext cx="9096936"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6</a:t>
            </a: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歳</a:t>
            </a:r>
            <a:r>
              <a:rPr kumimoji="1" lang="en-US" altLang="ja-JP"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〜12</a:t>
            </a: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歳程度のお子様を対象にしたプログラミング学習用のロボットです。 </a:t>
            </a:r>
            <a:endParaRPr kumimoji="1" lang="en-US" altLang="ja-JP"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専用アプリにより、ロボットを操作できるだけではなく、ロボットの各種動作を</a:t>
            </a:r>
            <a:endParaRPr kumimoji="1" lang="en-US" altLang="ja-JP"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プログラミングすることが可能で、</a:t>
            </a:r>
            <a:r>
              <a:rPr kumimoji="1" lang="ja-JP" altLang="en-US" sz="18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楽しく遊びながら無理なく</a:t>
            </a: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プログラミング学習ができます。</a:t>
            </a:r>
            <a:endPar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pic>
        <p:nvPicPr>
          <p:cNvPr id="5122" name="Picture 2" descr="フリーイラスト　博士 に対する画像結果">
            <a:extLst>
              <a:ext uri="{FF2B5EF4-FFF2-40B4-BE49-F238E27FC236}">
                <a16:creationId xmlns:a16="http://schemas.microsoft.com/office/drawing/2014/main" id="{8D79CB80-F980-4C45-8E5D-6829DA650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016" y="3197983"/>
            <a:ext cx="1505228" cy="19383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カミボット に対する画像結果">
            <a:extLst>
              <a:ext uri="{FF2B5EF4-FFF2-40B4-BE49-F238E27FC236}">
                <a16:creationId xmlns:a16="http://schemas.microsoft.com/office/drawing/2014/main" id="{9C45C114-107A-45E6-9466-A0FB494EF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72" y="1258628"/>
            <a:ext cx="2612086" cy="134302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4F4EE84D-B505-45FA-943C-EE6A9F541A92}"/>
              </a:ext>
            </a:extLst>
          </p:cNvPr>
          <p:cNvSpPr txBox="1"/>
          <p:nvPr/>
        </p:nvSpPr>
        <p:spPr>
          <a:xfrm>
            <a:off x="679638" y="467950"/>
            <a:ext cx="73079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en-US" altLang="ja-JP" sz="2800" b="1" i="0" u="none" strike="noStrike" kern="1200" cap="none" spc="0" normalizeH="0" baseline="0" noProof="0" dirty="0" err="1">
                <a:ln>
                  <a:noFill/>
                </a:ln>
                <a:solidFill>
                  <a:srgbClr val="000000"/>
                </a:solidFill>
                <a:effectLst/>
                <a:uLnTx/>
                <a:uFillTx/>
                <a:latin typeface="メイリオ" panose="020B0604030504040204" pitchFamily="50" charset="-128"/>
                <a:ea typeface="メイリオ" panose="020B0604030504040204" pitchFamily="50" charset="-128"/>
                <a:cs typeface="+mn-cs"/>
              </a:rPr>
              <a:t>Kamibot</a:t>
            </a:r>
            <a:r>
              <a:rPr kumimoji="1" lang="ja-JP" altLang="en-US"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（カミボット）」とは</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2BDE2AF6-49D6-4EF4-967D-0858BD0E13DC}"/>
              </a:ext>
            </a:extLst>
          </p:cNvPr>
          <p:cNvSpPr txBox="1"/>
          <p:nvPr/>
        </p:nvSpPr>
        <p:spPr>
          <a:xfrm>
            <a:off x="2136822" y="3829787"/>
            <a:ext cx="9096936" cy="46166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■子供の年齢・レベルに合わせたプログラミング学習が可能！</a:t>
            </a:r>
          </a:p>
        </p:txBody>
      </p:sp>
      <p:sp>
        <p:nvSpPr>
          <p:cNvPr id="8" name="テキスト ボックス 7">
            <a:extLst>
              <a:ext uri="{FF2B5EF4-FFF2-40B4-BE49-F238E27FC236}">
                <a16:creationId xmlns:a16="http://schemas.microsoft.com/office/drawing/2014/main" id="{59AC6E05-882C-44B4-9396-5C8AF87D4B8B}"/>
              </a:ext>
            </a:extLst>
          </p:cNvPr>
          <p:cNvSpPr txBox="1"/>
          <p:nvPr/>
        </p:nvSpPr>
        <p:spPr>
          <a:xfrm>
            <a:off x="2495266" y="4291452"/>
            <a:ext cx="921571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B0F0"/>
                </a:solidFill>
                <a:effectLst/>
                <a:uLnTx/>
                <a:uFillTx/>
                <a:latin typeface="-apple-system"/>
                <a:ea typeface="メイリオ" panose="020B0604030504040204" pitchFamily="50" charset="-128"/>
                <a:cs typeface="+mn-cs"/>
              </a:rPr>
              <a:t>・レベル①</a:t>
            </a:r>
            <a:r>
              <a:rPr kumimoji="1" lang="zh-CN" altLang="en-US"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rPr>
              <a:t>（推奨年齢： ６歳</a:t>
            </a:r>
            <a:r>
              <a:rPr kumimoji="1" lang="en-US" altLang="zh-CN"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rPr>
              <a:t>〜</a:t>
            </a:r>
            <a:r>
              <a:rPr kumimoji="1" lang="zh-CN" altLang="en-US"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rPr>
              <a:t>小学校低学年）</a:t>
            </a:r>
            <a:endParaRPr kumimoji="1" lang="en-US" altLang="zh-CN"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アプリで簡単にロボットを動かすことができるので、プログラミングが全くできない年齢の</a:t>
            </a:r>
            <a:endParaRPr kumimoji="1" lang="en-US" altLang="ja-JP"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お子様でも、おもちゃ感覚で遊ぶことができます。</a:t>
            </a:r>
            <a:endParaRPr kumimoji="1" lang="en-US" altLang="ja-JP"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幼少時からロボット操作に慣れ親しむことで、後のプログラミング学習をスムーズに行えます。</a:t>
            </a:r>
            <a:endPar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3B3BCF8E-BE7C-4C27-9CB0-717F9836D371}"/>
              </a:ext>
            </a:extLst>
          </p:cNvPr>
          <p:cNvSpPr txBox="1"/>
          <p:nvPr/>
        </p:nvSpPr>
        <p:spPr>
          <a:xfrm>
            <a:off x="2495267" y="5460013"/>
            <a:ext cx="921571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B0F0"/>
                </a:solidFill>
                <a:effectLst/>
                <a:uLnTx/>
                <a:uFillTx/>
                <a:latin typeface="-apple-system"/>
                <a:ea typeface="メイリオ" panose="020B0604030504040204" pitchFamily="50" charset="-128"/>
                <a:cs typeface="+mn-cs"/>
              </a:rPr>
              <a:t>・レベル②</a:t>
            </a:r>
            <a:r>
              <a:rPr kumimoji="1" lang="zh-CN" altLang="en-US"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rPr>
              <a:t>（推奨年齢： 小学校</a:t>
            </a:r>
            <a:r>
              <a:rPr kumimoji="1" lang="ja-JP" altLang="en-US"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rPr>
              <a:t>中</a:t>
            </a:r>
            <a:r>
              <a:rPr kumimoji="1" lang="zh-CN" altLang="en-US"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rPr>
              <a:t>学年</a:t>
            </a:r>
            <a:r>
              <a:rPr kumimoji="1" lang="ja-JP" altLang="en-US"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rPr>
              <a:t>以上～</a:t>
            </a:r>
            <a:r>
              <a:rPr kumimoji="1" lang="zh-CN" altLang="en-US"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rPr>
              <a:t>）</a:t>
            </a:r>
            <a:endParaRPr kumimoji="1" lang="en-US" altLang="zh-CN" sz="16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アプリから自分で簡単なプログラミングを行ったり、さらに、小学校の中学年以降では、</a:t>
            </a:r>
            <a:endParaRPr kumimoji="1" lang="en-US" altLang="ja-JP"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プログラミング言語を用いた本格的な学習を行うことができます。</a:t>
            </a:r>
            <a:endParaRPr kumimoji="1" lang="ja-JP" altLang="en-US" sz="16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536875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EC92528-3CFF-4D5E-96CF-7A0944B8CD0B}"/>
              </a:ext>
            </a:extLst>
          </p:cNvPr>
          <p:cNvSpPr txBox="1"/>
          <p:nvPr/>
        </p:nvSpPr>
        <p:spPr>
          <a:xfrm>
            <a:off x="2633980" y="2870302"/>
            <a:ext cx="8031480" cy="769441"/>
          </a:xfrm>
          <a:prstGeom prst="rect">
            <a:avLst/>
          </a:prstGeom>
          <a:noFill/>
        </p:spPr>
        <p:txBody>
          <a:bodyPr wrap="square" rtlCol="0">
            <a:spAutoFit/>
          </a:bodyPr>
          <a:lstStyle/>
          <a:p>
            <a:r>
              <a:rPr kumimoji="1" lang="ja-JP" altLang="en-US" sz="4400" b="1" dirty="0">
                <a:latin typeface="メイリオ" panose="020B0604030504040204" pitchFamily="50" charset="-128"/>
                <a:ea typeface="メイリオ" panose="020B0604030504040204" pitchFamily="50" charset="-128"/>
              </a:rPr>
              <a:t>■</a:t>
            </a:r>
            <a:r>
              <a:rPr lang="ja-JP" altLang="en-US" sz="4400" b="1" dirty="0">
                <a:latin typeface="メイリオ" panose="020B0604030504040204" pitchFamily="50" charset="-128"/>
                <a:ea typeface="メイリオ" panose="020B0604030504040204" pitchFamily="50" charset="-128"/>
              </a:rPr>
              <a:t>イベント</a:t>
            </a:r>
            <a:r>
              <a:rPr kumimoji="1" lang="ja-JP" altLang="en-US" sz="4400" b="1" dirty="0">
                <a:latin typeface="メイリオ" panose="020B0604030504040204" pitchFamily="50" charset="-128"/>
                <a:ea typeface="メイリオ" panose="020B0604030504040204" pitchFamily="50" charset="-128"/>
              </a:rPr>
              <a:t>について</a:t>
            </a:r>
            <a:r>
              <a:rPr lang="ja-JP" altLang="en-US" sz="4400" b="1" dirty="0">
                <a:latin typeface="メイリオ" panose="020B0604030504040204" pitchFamily="50" charset="-128"/>
                <a:ea typeface="メイリオ" panose="020B0604030504040204" pitchFamily="50" charset="-128"/>
              </a:rPr>
              <a:t>■</a:t>
            </a:r>
            <a:endParaRPr kumimoji="1" lang="ja-JP" altLang="en-US" sz="44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32549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C6FB6C6-D16E-4470-9F99-E24C9849E066}"/>
              </a:ext>
            </a:extLst>
          </p:cNvPr>
          <p:cNvSpPr txBox="1"/>
          <p:nvPr/>
        </p:nvSpPr>
        <p:spPr>
          <a:xfrm>
            <a:off x="491629" y="527930"/>
            <a:ext cx="8337177" cy="584775"/>
          </a:xfrm>
          <a:prstGeom prst="rect">
            <a:avLst/>
          </a:prstGeom>
          <a:noFill/>
        </p:spPr>
        <p:txBody>
          <a:bodyPr wrap="square" rtlCol="0">
            <a:spAutoFit/>
          </a:bodyPr>
          <a:lstStyle/>
          <a:p>
            <a:r>
              <a:rPr kumimoji="1" lang="ja-JP" altLang="en-US" sz="3200" b="1" u="sng" dirty="0">
                <a:latin typeface="メイリオ" panose="020B0604030504040204" pitchFamily="50" charset="-128"/>
                <a:ea typeface="メイリオ" panose="020B0604030504040204" pitchFamily="50" charset="-128"/>
              </a:rPr>
              <a:t>■イベント当日のスケジュール</a:t>
            </a:r>
            <a:r>
              <a:rPr lang="en-US" altLang="ja-JP" sz="2400" b="1" u="sng" dirty="0">
                <a:latin typeface="メイリオ" panose="020B0604030504040204" pitchFamily="50" charset="-128"/>
                <a:ea typeface="メイリオ" panose="020B0604030504040204" pitchFamily="50" charset="-128"/>
              </a:rPr>
              <a:t>(</a:t>
            </a:r>
            <a:r>
              <a:rPr lang="ja-JP" altLang="en-US" sz="2400" b="1" u="sng" dirty="0">
                <a:latin typeface="メイリオ" panose="020B0604030504040204" pitchFamily="50" charset="-128"/>
                <a:ea typeface="メイリオ" panose="020B0604030504040204" pitchFamily="50" charset="-128"/>
              </a:rPr>
              <a:t>例：午前の部</a:t>
            </a:r>
            <a:r>
              <a:rPr lang="en-US" altLang="ja-JP" sz="2400" b="1" u="sng" dirty="0">
                <a:latin typeface="メイリオ" panose="020B0604030504040204" pitchFamily="50" charset="-128"/>
                <a:ea typeface="メイリオ" panose="020B0604030504040204" pitchFamily="50" charset="-128"/>
              </a:rPr>
              <a:t>)</a:t>
            </a:r>
            <a:endParaRPr kumimoji="1" lang="ja-JP" altLang="en-US" sz="2400" b="1" u="sng" dirty="0">
              <a:latin typeface="メイリオ" panose="020B0604030504040204" pitchFamily="50" charset="-128"/>
              <a:ea typeface="メイリオ" panose="020B0604030504040204" pitchFamily="50" charset="-128"/>
            </a:endParaRPr>
          </a:p>
        </p:txBody>
      </p:sp>
      <p:pic>
        <p:nvPicPr>
          <p:cNvPr id="4" name="図 3" descr="屋内, 女性, テーブル, ケーキ が含まれている画像&#10;&#10;自動的に生成された説明">
            <a:extLst>
              <a:ext uri="{FF2B5EF4-FFF2-40B4-BE49-F238E27FC236}">
                <a16:creationId xmlns:a16="http://schemas.microsoft.com/office/drawing/2014/main" id="{00E37C45-F221-423D-87F7-6D533307B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95080">
            <a:off x="3047263" y="4885043"/>
            <a:ext cx="1795371" cy="1346529"/>
          </a:xfrm>
          <a:prstGeom prst="rect">
            <a:avLst/>
          </a:prstGeom>
        </p:spPr>
      </p:pic>
      <p:pic>
        <p:nvPicPr>
          <p:cNvPr id="6" name="図 5" descr="テーブルに肘をついている子供たち&#10;&#10;低い精度で自動的に生成された説明">
            <a:extLst>
              <a:ext uri="{FF2B5EF4-FFF2-40B4-BE49-F238E27FC236}">
                <a16:creationId xmlns:a16="http://schemas.microsoft.com/office/drawing/2014/main" id="{8AD35625-6CA7-46C5-B8A7-AA746FAE4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2816">
            <a:off x="8406195" y="4910842"/>
            <a:ext cx="1815612" cy="1294928"/>
          </a:xfrm>
          <a:prstGeom prst="rect">
            <a:avLst/>
          </a:prstGeom>
        </p:spPr>
      </p:pic>
      <p:cxnSp>
        <p:nvCxnSpPr>
          <p:cNvPr id="10" name="直線コネクタ 9">
            <a:extLst>
              <a:ext uri="{FF2B5EF4-FFF2-40B4-BE49-F238E27FC236}">
                <a16:creationId xmlns:a16="http://schemas.microsoft.com/office/drawing/2014/main" id="{4178E3F7-AF0E-459C-9D10-574BEA66B99B}"/>
              </a:ext>
            </a:extLst>
          </p:cNvPr>
          <p:cNvCxnSpPr>
            <a:cxnSpLocks/>
          </p:cNvCxnSpPr>
          <p:nvPr/>
        </p:nvCxnSpPr>
        <p:spPr>
          <a:xfrm>
            <a:off x="431800" y="3429000"/>
            <a:ext cx="10908705" cy="2586"/>
          </a:xfrm>
          <a:prstGeom prst="line">
            <a:avLst/>
          </a:prstGeom>
          <a:ln w="762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図 2" descr="人, 屋内, 座る, テーブル が含まれている画像&#10;&#10;自動的に生成された説明">
            <a:extLst>
              <a:ext uri="{FF2B5EF4-FFF2-40B4-BE49-F238E27FC236}">
                <a16:creationId xmlns:a16="http://schemas.microsoft.com/office/drawing/2014/main" id="{8B8FE368-8BE9-4B06-891D-EEE219548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36890">
            <a:off x="637958" y="4841592"/>
            <a:ext cx="1614758" cy="1211069"/>
          </a:xfrm>
          <a:prstGeom prst="rect">
            <a:avLst/>
          </a:prstGeom>
        </p:spPr>
      </p:pic>
      <p:sp>
        <p:nvSpPr>
          <p:cNvPr id="13" name="フローチャート: 結合子 12">
            <a:extLst>
              <a:ext uri="{FF2B5EF4-FFF2-40B4-BE49-F238E27FC236}">
                <a16:creationId xmlns:a16="http://schemas.microsoft.com/office/drawing/2014/main" id="{FA477DF8-D946-40D7-B713-B5D83F7EE646}"/>
              </a:ext>
            </a:extLst>
          </p:cNvPr>
          <p:cNvSpPr/>
          <p:nvPr/>
        </p:nvSpPr>
        <p:spPr>
          <a:xfrm>
            <a:off x="2463661" y="3231856"/>
            <a:ext cx="424207" cy="380607"/>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フローチャート: 結合子 14">
            <a:extLst>
              <a:ext uri="{FF2B5EF4-FFF2-40B4-BE49-F238E27FC236}">
                <a16:creationId xmlns:a16="http://schemas.microsoft.com/office/drawing/2014/main" id="{03A41B3C-E469-424F-B967-DD98A94FA17C}"/>
              </a:ext>
            </a:extLst>
          </p:cNvPr>
          <p:cNvSpPr/>
          <p:nvPr/>
        </p:nvSpPr>
        <p:spPr>
          <a:xfrm>
            <a:off x="3733541" y="3231856"/>
            <a:ext cx="424207" cy="380607"/>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ローチャート: 結合子 15">
            <a:extLst>
              <a:ext uri="{FF2B5EF4-FFF2-40B4-BE49-F238E27FC236}">
                <a16:creationId xmlns:a16="http://schemas.microsoft.com/office/drawing/2014/main" id="{DA44F89A-7EFF-4175-B426-2C0619EDEAAD}"/>
              </a:ext>
            </a:extLst>
          </p:cNvPr>
          <p:cNvSpPr/>
          <p:nvPr/>
        </p:nvSpPr>
        <p:spPr>
          <a:xfrm>
            <a:off x="5528826" y="3241283"/>
            <a:ext cx="424207" cy="380607"/>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ローチャート: 結合子 16">
            <a:extLst>
              <a:ext uri="{FF2B5EF4-FFF2-40B4-BE49-F238E27FC236}">
                <a16:creationId xmlns:a16="http://schemas.microsoft.com/office/drawing/2014/main" id="{36A0A73E-E3A4-4507-B968-205ACFB55972}"/>
              </a:ext>
            </a:extLst>
          </p:cNvPr>
          <p:cNvSpPr/>
          <p:nvPr/>
        </p:nvSpPr>
        <p:spPr>
          <a:xfrm>
            <a:off x="8110197" y="3241825"/>
            <a:ext cx="424207" cy="380607"/>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2931BAA-3B83-4206-92BA-E03BA2FEA61E}"/>
              </a:ext>
            </a:extLst>
          </p:cNvPr>
          <p:cNvSpPr txBox="1"/>
          <p:nvPr/>
        </p:nvSpPr>
        <p:spPr>
          <a:xfrm>
            <a:off x="2136125" y="2808612"/>
            <a:ext cx="1168924" cy="369332"/>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9</a:t>
            </a:r>
            <a:r>
              <a:rPr kumimoji="1"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45</a:t>
            </a:r>
          </a:p>
        </p:txBody>
      </p:sp>
      <p:sp>
        <p:nvSpPr>
          <p:cNvPr id="21" name="テキスト ボックス 20">
            <a:extLst>
              <a:ext uri="{FF2B5EF4-FFF2-40B4-BE49-F238E27FC236}">
                <a16:creationId xmlns:a16="http://schemas.microsoft.com/office/drawing/2014/main" id="{4E2933B4-CEDB-467A-8654-71A41F30DDA6}"/>
              </a:ext>
            </a:extLst>
          </p:cNvPr>
          <p:cNvSpPr txBox="1"/>
          <p:nvPr/>
        </p:nvSpPr>
        <p:spPr>
          <a:xfrm>
            <a:off x="3360486" y="2813257"/>
            <a:ext cx="1168924" cy="369332"/>
          </a:xfrm>
          <a:prstGeom prst="rect">
            <a:avLst/>
          </a:prstGeom>
          <a:noFill/>
        </p:spPr>
        <p:txBody>
          <a:bodyPr wrap="square" rtlCol="0">
            <a:spAutoFit/>
          </a:bodyPr>
          <a:lstStyle/>
          <a:p>
            <a:pPr algn="ctr"/>
            <a:r>
              <a:rPr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00</a:t>
            </a:r>
          </a:p>
        </p:txBody>
      </p:sp>
      <p:sp>
        <p:nvSpPr>
          <p:cNvPr id="22" name="テキスト ボックス 21">
            <a:extLst>
              <a:ext uri="{FF2B5EF4-FFF2-40B4-BE49-F238E27FC236}">
                <a16:creationId xmlns:a16="http://schemas.microsoft.com/office/drawing/2014/main" id="{332EA150-587C-40D5-9A33-C5361751EB93}"/>
              </a:ext>
            </a:extLst>
          </p:cNvPr>
          <p:cNvSpPr txBox="1"/>
          <p:nvPr/>
        </p:nvSpPr>
        <p:spPr>
          <a:xfrm>
            <a:off x="5156467" y="2804660"/>
            <a:ext cx="1168924" cy="369332"/>
          </a:xfrm>
          <a:prstGeom prst="rect">
            <a:avLst/>
          </a:prstGeom>
          <a:noFill/>
        </p:spPr>
        <p:txBody>
          <a:bodyPr wrap="square" rtlCol="0">
            <a:spAutoFit/>
          </a:bodyPr>
          <a:lstStyle/>
          <a:p>
            <a:pPr algn="ctr"/>
            <a:r>
              <a:rPr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30</a:t>
            </a:r>
          </a:p>
        </p:txBody>
      </p:sp>
      <p:sp>
        <p:nvSpPr>
          <p:cNvPr id="23" name="テキスト ボックス 22">
            <a:extLst>
              <a:ext uri="{FF2B5EF4-FFF2-40B4-BE49-F238E27FC236}">
                <a16:creationId xmlns:a16="http://schemas.microsoft.com/office/drawing/2014/main" id="{40C4C090-9488-4E22-BBB7-4EE69D393D34}"/>
              </a:ext>
            </a:extLst>
          </p:cNvPr>
          <p:cNvSpPr txBox="1"/>
          <p:nvPr/>
        </p:nvSpPr>
        <p:spPr>
          <a:xfrm>
            <a:off x="7743410" y="2808612"/>
            <a:ext cx="1168924" cy="369332"/>
          </a:xfrm>
          <a:prstGeom prst="rect">
            <a:avLst/>
          </a:prstGeom>
          <a:noFill/>
        </p:spPr>
        <p:txBody>
          <a:bodyPr wrap="square" rtlCol="0">
            <a:spAutoFit/>
          </a:bodyPr>
          <a:lstStyle/>
          <a:p>
            <a:pPr algn="ctr"/>
            <a:r>
              <a:rPr lang="en-US" altLang="ja-JP" dirty="0">
                <a:latin typeface="メイリオ" panose="020B0604030504040204" pitchFamily="50" charset="-128"/>
                <a:ea typeface="メイリオ" panose="020B0604030504040204" pitchFamily="50" charset="-128"/>
              </a:rPr>
              <a:t>11</a:t>
            </a: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30</a:t>
            </a:r>
          </a:p>
        </p:txBody>
      </p:sp>
      <p:sp>
        <p:nvSpPr>
          <p:cNvPr id="24" name="テキスト ボックス 23">
            <a:extLst>
              <a:ext uri="{FF2B5EF4-FFF2-40B4-BE49-F238E27FC236}">
                <a16:creationId xmlns:a16="http://schemas.microsoft.com/office/drawing/2014/main" id="{A59743A4-E380-431F-97CB-F4792ED46FC1}"/>
              </a:ext>
            </a:extLst>
          </p:cNvPr>
          <p:cNvSpPr txBox="1"/>
          <p:nvPr/>
        </p:nvSpPr>
        <p:spPr>
          <a:xfrm>
            <a:off x="2213655" y="3728010"/>
            <a:ext cx="1268381" cy="338554"/>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受付開始</a:t>
            </a:r>
          </a:p>
        </p:txBody>
      </p:sp>
      <p:sp>
        <p:nvSpPr>
          <p:cNvPr id="25" name="テキスト ボックス 24">
            <a:extLst>
              <a:ext uri="{FF2B5EF4-FFF2-40B4-BE49-F238E27FC236}">
                <a16:creationId xmlns:a16="http://schemas.microsoft.com/office/drawing/2014/main" id="{9F7A75AA-A2AB-4BE5-A28D-CBFE5852448E}"/>
              </a:ext>
            </a:extLst>
          </p:cNvPr>
          <p:cNvSpPr txBox="1"/>
          <p:nvPr/>
        </p:nvSpPr>
        <p:spPr>
          <a:xfrm>
            <a:off x="3071017" y="3680028"/>
            <a:ext cx="1762638" cy="1107996"/>
          </a:xfrm>
          <a:prstGeom prst="rect">
            <a:avLst/>
          </a:prstGeom>
          <a:noFill/>
        </p:spPr>
        <p:txBody>
          <a:bodyPr wrap="square" rtlCol="0">
            <a:spAutoFit/>
          </a:bodyPr>
          <a:lstStyle/>
          <a:p>
            <a:pPr algn="ctr"/>
            <a:r>
              <a:rPr lang="ja-JP" altLang="en-US" sz="1600" b="1" dirty="0">
                <a:latin typeface="メイリオ" panose="020B0604030504040204" pitchFamily="50" charset="-128"/>
                <a:ea typeface="メイリオ" panose="020B0604030504040204" pitchFamily="50" charset="-128"/>
              </a:rPr>
              <a:t>セミナー</a:t>
            </a:r>
            <a:endParaRPr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スタート</a:t>
            </a:r>
            <a:endParaRPr kumimoji="1" lang="en-US" altLang="ja-JP" sz="1600" b="1" dirty="0">
              <a:latin typeface="メイリオ" panose="020B0604030504040204" pitchFamily="50" charset="-128"/>
              <a:ea typeface="メイリオ" panose="020B0604030504040204" pitchFamily="50" charset="-128"/>
            </a:endParaRPr>
          </a:p>
          <a:p>
            <a:pPr algn="ct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親子でワーク</a:t>
            </a:r>
            <a:r>
              <a:rPr lang="en-US" altLang="ja-JP" sz="1600" b="1" dirty="0">
                <a:latin typeface="メイリオ" panose="020B0604030504040204" pitchFamily="50" charset="-128"/>
                <a:ea typeface="メイリオ" panose="020B0604030504040204" pitchFamily="50" charset="-128"/>
              </a:rPr>
              <a:t>)</a:t>
            </a:r>
            <a:endParaRPr kumimoji="1" lang="en-US" altLang="ja-JP" sz="1600" b="1" dirty="0">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C55252BE-D51F-4195-9218-C9A3D141AEE7}"/>
              </a:ext>
            </a:extLst>
          </p:cNvPr>
          <p:cNvSpPr txBox="1"/>
          <p:nvPr/>
        </p:nvSpPr>
        <p:spPr>
          <a:xfrm>
            <a:off x="4723575" y="3720037"/>
            <a:ext cx="2491468" cy="830997"/>
          </a:xfrm>
          <a:prstGeom prst="rect">
            <a:avLst/>
          </a:prstGeom>
          <a:noFill/>
        </p:spPr>
        <p:txBody>
          <a:bodyPr wrap="square" rtlCol="0">
            <a:spAutoFit/>
          </a:bodyPr>
          <a:lstStyle/>
          <a:p>
            <a:pPr algn="ctr"/>
            <a:r>
              <a:rPr lang="ja-JP" altLang="en-US" sz="1600" b="1" dirty="0">
                <a:latin typeface="メイリオ" panose="020B0604030504040204" pitchFamily="50" charset="-128"/>
                <a:ea typeface="メイリオ" panose="020B0604030504040204" pitchFamily="50" charset="-128"/>
              </a:rPr>
              <a:t>子供</a:t>
            </a:r>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クラフト作成・</a:t>
            </a:r>
            <a:endParaRPr lang="en-US" altLang="ja-JP" sz="1600" b="1" dirty="0">
              <a:latin typeface="メイリオ" panose="020B0604030504040204" pitchFamily="50" charset="-128"/>
              <a:ea typeface="メイリオ" panose="020B0604030504040204" pitchFamily="50" charset="-128"/>
            </a:endParaRPr>
          </a:p>
          <a:p>
            <a:pPr algn="ctr"/>
            <a:r>
              <a:rPr lang="ja-JP" altLang="en-US" sz="1600" b="1" dirty="0">
                <a:latin typeface="メイリオ" panose="020B0604030504040204" pitchFamily="50" charset="-128"/>
                <a:ea typeface="メイリオ" panose="020B0604030504040204" pitchFamily="50" charset="-128"/>
              </a:rPr>
              <a:t>ロボット操縦</a:t>
            </a:r>
            <a:endParaRPr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保護者</a:t>
            </a:r>
            <a:r>
              <a:rPr kumimoji="1" lang="en-US" altLang="ja-JP" sz="1600" b="1" dirty="0">
                <a:latin typeface="メイリオ" panose="020B0604030504040204" pitchFamily="50" charset="-128"/>
                <a:ea typeface="メイリオ" panose="020B0604030504040204" pitchFamily="50" charset="-128"/>
              </a:rPr>
              <a:t>/</a:t>
            </a:r>
            <a:r>
              <a:rPr kumimoji="1" lang="ja-JP" altLang="en-US" sz="1600" b="1" dirty="0">
                <a:latin typeface="メイリオ" panose="020B0604030504040204" pitchFamily="50" charset="-128"/>
                <a:ea typeface="メイリオ" panose="020B0604030504040204" pitchFamily="50" charset="-128"/>
              </a:rPr>
              <a:t>マネー講座</a:t>
            </a:r>
          </a:p>
        </p:txBody>
      </p:sp>
      <p:sp>
        <p:nvSpPr>
          <p:cNvPr id="27" name="テキスト ボックス 26">
            <a:extLst>
              <a:ext uri="{FF2B5EF4-FFF2-40B4-BE49-F238E27FC236}">
                <a16:creationId xmlns:a16="http://schemas.microsoft.com/office/drawing/2014/main" id="{9B9AA9CA-22A0-4F49-B16B-F77EE52806E3}"/>
              </a:ext>
            </a:extLst>
          </p:cNvPr>
          <p:cNvSpPr txBox="1"/>
          <p:nvPr/>
        </p:nvSpPr>
        <p:spPr>
          <a:xfrm>
            <a:off x="7380940" y="3704196"/>
            <a:ext cx="1882719" cy="830997"/>
          </a:xfrm>
          <a:prstGeom prst="rect">
            <a:avLst/>
          </a:prstGeom>
          <a:noFill/>
        </p:spPr>
        <p:txBody>
          <a:bodyPr wrap="square" rtlCol="0">
            <a:spAutoFit/>
          </a:bodyPr>
          <a:lstStyle/>
          <a:p>
            <a:pPr algn="ctr"/>
            <a:r>
              <a:rPr kumimoji="1" lang="ja-JP" altLang="en-US" sz="1600" b="1" dirty="0">
                <a:latin typeface="メイリオ" panose="020B0604030504040204" pitchFamily="50" charset="-128"/>
                <a:ea typeface="メイリオ" panose="020B0604030504040204" pitchFamily="50" charset="-128"/>
              </a:rPr>
              <a:t>保護者の方に</a:t>
            </a:r>
            <a:endParaRPr kumimoji="1" lang="en-US" altLang="ja-JP" sz="1600" b="1" dirty="0">
              <a:latin typeface="メイリオ" panose="020B0604030504040204" pitchFamily="50" charset="-128"/>
              <a:ea typeface="メイリオ" panose="020B0604030504040204" pitchFamily="50" charset="-128"/>
            </a:endParaRPr>
          </a:p>
          <a:p>
            <a:pPr algn="ctr"/>
            <a:r>
              <a:rPr lang="ja-JP" altLang="en-US" sz="1600" b="1" dirty="0">
                <a:latin typeface="メイリオ" panose="020B0604030504040204" pitchFamily="50" charset="-128"/>
                <a:ea typeface="メイリオ" panose="020B0604030504040204" pitchFamily="50" charset="-128"/>
              </a:rPr>
              <a:t>ロボット操縦を</a:t>
            </a:r>
            <a:endParaRPr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みてもらおう！</a:t>
            </a:r>
          </a:p>
        </p:txBody>
      </p:sp>
      <p:sp>
        <p:nvSpPr>
          <p:cNvPr id="28" name="フローチャート: 結合子 27">
            <a:extLst>
              <a:ext uri="{FF2B5EF4-FFF2-40B4-BE49-F238E27FC236}">
                <a16:creationId xmlns:a16="http://schemas.microsoft.com/office/drawing/2014/main" id="{2380982A-3DEC-49A6-B044-387284A84999}"/>
              </a:ext>
            </a:extLst>
          </p:cNvPr>
          <p:cNvSpPr/>
          <p:nvPr/>
        </p:nvSpPr>
        <p:spPr>
          <a:xfrm>
            <a:off x="9983454" y="3241283"/>
            <a:ext cx="424207" cy="380607"/>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97192370-2505-43BC-AD8E-FC8707101121}"/>
              </a:ext>
            </a:extLst>
          </p:cNvPr>
          <p:cNvSpPr txBox="1"/>
          <p:nvPr/>
        </p:nvSpPr>
        <p:spPr>
          <a:xfrm>
            <a:off x="9650280" y="2804660"/>
            <a:ext cx="1168924" cy="369332"/>
          </a:xfrm>
          <a:prstGeom prst="rect">
            <a:avLst/>
          </a:prstGeom>
          <a:noFill/>
        </p:spPr>
        <p:txBody>
          <a:bodyPr wrap="square" rtlCol="0">
            <a:spAutoFit/>
          </a:bodyPr>
          <a:lstStyle/>
          <a:p>
            <a:pPr algn="ctr"/>
            <a:r>
              <a:rPr lang="en-US" altLang="ja-JP" dirty="0">
                <a:latin typeface="メイリオ" panose="020B0604030504040204" pitchFamily="50" charset="-128"/>
                <a:ea typeface="メイリオ" panose="020B0604030504040204" pitchFamily="50" charset="-128"/>
              </a:rPr>
              <a:t>12</a:t>
            </a:r>
            <a:r>
              <a:rPr kumimoji="1"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00</a:t>
            </a:r>
            <a:endParaRPr kumimoji="1" lang="en-US" altLang="ja-JP"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CC377988-B257-43EF-842C-EEE6345CC9DB}"/>
              </a:ext>
            </a:extLst>
          </p:cNvPr>
          <p:cNvSpPr txBox="1"/>
          <p:nvPr/>
        </p:nvSpPr>
        <p:spPr>
          <a:xfrm>
            <a:off x="9429556" y="3713939"/>
            <a:ext cx="1762638" cy="861774"/>
          </a:xfrm>
          <a:prstGeom prst="rect">
            <a:avLst/>
          </a:prstGeom>
          <a:noFill/>
        </p:spPr>
        <p:txBody>
          <a:bodyPr wrap="square" rtlCol="0">
            <a:spAutoFit/>
          </a:bodyPr>
          <a:lstStyle/>
          <a:p>
            <a:pPr algn="ctr"/>
            <a:r>
              <a:rPr lang="ja-JP" altLang="en-US" sz="1600" b="1" dirty="0">
                <a:latin typeface="メイリオ" panose="020B0604030504040204" pitchFamily="50" charset="-128"/>
                <a:ea typeface="メイリオ" panose="020B0604030504040204" pitchFamily="50" charset="-128"/>
              </a:rPr>
              <a:t>セミナー</a:t>
            </a:r>
            <a:endParaRPr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終了</a:t>
            </a:r>
            <a:endParaRPr kumimoji="1" lang="en-US" altLang="ja-JP" sz="1600" b="1" dirty="0">
              <a:latin typeface="メイリオ" panose="020B0604030504040204" pitchFamily="50" charset="-128"/>
              <a:ea typeface="メイリオ" panose="020B0604030504040204" pitchFamily="50" charset="-128"/>
            </a:endParaRPr>
          </a:p>
          <a:p>
            <a:endParaRPr kumimoji="1" lang="ja-JP" altLang="en-US" dirty="0">
              <a:latin typeface="メイリオ" panose="020B0604030504040204" pitchFamily="50" charset="-128"/>
              <a:ea typeface="メイリオ" panose="020B0604030504040204" pitchFamily="50" charset="-128"/>
            </a:endParaRPr>
          </a:p>
        </p:txBody>
      </p:sp>
      <p:cxnSp>
        <p:nvCxnSpPr>
          <p:cNvPr id="32" name="直線矢印コネクタ 31">
            <a:extLst>
              <a:ext uri="{FF2B5EF4-FFF2-40B4-BE49-F238E27FC236}">
                <a16:creationId xmlns:a16="http://schemas.microsoft.com/office/drawing/2014/main" id="{1E35F302-7746-4BF7-A59F-7CDFFE93B372}"/>
              </a:ext>
            </a:extLst>
          </p:cNvPr>
          <p:cNvCxnSpPr>
            <a:cxnSpLocks/>
          </p:cNvCxnSpPr>
          <p:nvPr/>
        </p:nvCxnSpPr>
        <p:spPr>
          <a:xfrm>
            <a:off x="8997021" y="2706735"/>
            <a:ext cx="0" cy="71542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5" name="四角形: 角を丸くする 34">
            <a:extLst>
              <a:ext uri="{FF2B5EF4-FFF2-40B4-BE49-F238E27FC236}">
                <a16:creationId xmlns:a16="http://schemas.microsoft.com/office/drawing/2014/main" id="{957B955A-79AE-434E-A055-AF778BF70A1E}"/>
              </a:ext>
            </a:extLst>
          </p:cNvPr>
          <p:cNvSpPr/>
          <p:nvPr/>
        </p:nvSpPr>
        <p:spPr>
          <a:xfrm>
            <a:off x="8425315" y="2174261"/>
            <a:ext cx="1271644" cy="59346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メイリオ" panose="020B0604030504040204" pitchFamily="50" charset="-128"/>
                <a:ea typeface="メイリオ" panose="020B0604030504040204" pitchFamily="50" charset="-128"/>
              </a:rPr>
              <a:t>個別相談</a:t>
            </a:r>
            <a:endParaRPr kumimoji="1"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受付</a:t>
            </a:r>
          </a:p>
        </p:txBody>
      </p:sp>
      <p:cxnSp>
        <p:nvCxnSpPr>
          <p:cNvPr id="9" name="直線矢印コネクタ 8">
            <a:extLst>
              <a:ext uri="{FF2B5EF4-FFF2-40B4-BE49-F238E27FC236}">
                <a16:creationId xmlns:a16="http://schemas.microsoft.com/office/drawing/2014/main" id="{CECA7E83-90F6-4DF5-B7FE-DBE83117181C}"/>
              </a:ext>
            </a:extLst>
          </p:cNvPr>
          <p:cNvCxnSpPr>
            <a:cxnSpLocks/>
          </p:cNvCxnSpPr>
          <p:nvPr/>
        </p:nvCxnSpPr>
        <p:spPr>
          <a:xfrm>
            <a:off x="5786675" y="2630020"/>
            <a:ext cx="24710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09B1C3D-19F9-40EF-89B7-E3056A148A66}"/>
              </a:ext>
            </a:extLst>
          </p:cNvPr>
          <p:cNvSpPr txBox="1"/>
          <p:nvPr/>
        </p:nvSpPr>
        <p:spPr>
          <a:xfrm>
            <a:off x="6442436" y="2291466"/>
            <a:ext cx="1210588" cy="338554"/>
          </a:xfrm>
          <a:prstGeom prst="rect">
            <a:avLst/>
          </a:prstGeom>
          <a:noFill/>
        </p:spPr>
        <p:txBody>
          <a:bodyPr wrap="none" rtlCol="0">
            <a:spAutoFit/>
          </a:bodyPr>
          <a:lstStyle/>
          <a:p>
            <a:r>
              <a:rPr kumimoji="1" lang="ja-JP" altLang="en-US" sz="1600" b="1" dirty="0">
                <a:solidFill>
                  <a:schemeClr val="accent1"/>
                </a:solidFill>
                <a:latin typeface="+mn-ea"/>
              </a:rPr>
              <a:t>マネー講座</a:t>
            </a:r>
          </a:p>
        </p:txBody>
      </p:sp>
      <p:sp>
        <p:nvSpPr>
          <p:cNvPr id="31" name="フローチャート: 結合子 30">
            <a:extLst>
              <a:ext uri="{FF2B5EF4-FFF2-40B4-BE49-F238E27FC236}">
                <a16:creationId xmlns:a16="http://schemas.microsoft.com/office/drawing/2014/main" id="{DBBA40D7-DE75-4F60-B738-60D2EF9A079D}"/>
              </a:ext>
            </a:extLst>
          </p:cNvPr>
          <p:cNvSpPr/>
          <p:nvPr/>
        </p:nvSpPr>
        <p:spPr>
          <a:xfrm>
            <a:off x="1102826" y="3241283"/>
            <a:ext cx="424207" cy="380607"/>
          </a:xfrm>
          <a:prstGeom prst="flowChartConnector">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7CF018BA-524A-44F8-B8B2-0A95D6350EC4}"/>
              </a:ext>
            </a:extLst>
          </p:cNvPr>
          <p:cNvSpPr txBox="1"/>
          <p:nvPr/>
        </p:nvSpPr>
        <p:spPr>
          <a:xfrm>
            <a:off x="737770" y="3763557"/>
            <a:ext cx="1268381" cy="338554"/>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鍵の受取り</a:t>
            </a:r>
          </a:p>
        </p:txBody>
      </p:sp>
      <p:sp>
        <p:nvSpPr>
          <p:cNvPr id="34" name="テキスト ボックス 33">
            <a:extLst>
              <a:ext uri="{FF2B5EF4-FFF2-40B4-BE49-F238E27FC236}">
                <a16:creationId xmlns:a16="http://schemas.microsoft.com/office/drawing/2014/main" id="{C7F76923-0AE6-46B7-BCFF-6D306133929D}"/>
              </a:ext>
            </a:extLst>
          </p:cNvPr>
          <p:cNvSpPr txBox="1"/>
          <p:nvPr/>
        </p:nvSpPr>
        <p:spPr>
          <a:xfrm>
            <a:off x="771168" y="2808612"/>
            <a:ext cx="1168924" cy="369332"/>
          </a:xfrm>
          <a:prstGeom prst="rect">
            <a:avLst/>
          </a:prstGeom>
          <a:noFill/>
        </p:spPr>
        <p:txBody>
          <a:bodyPr wrap="square" rtlCol="0">
            <a:spAutoFit/>
          </a:bodyPr>
          <a:lstStyle/>
          <a:p>
            <a:pPr algn="ctr"/>
            <a:r>
              <a:rPr lang="en-US" altLang="ja-JP" dirty="0">
                <a:latin typeface="メイリオ" panose="020B0604030504040204" pitchFamily="50" charset="-128"/>
                <a:ea typeface="メイリオ" panose="020B0604030504040204" pitchFamily="50" charset="-128"/>
              </a:rPr>
              <a:t>9</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25</a:t>
            </a:r>
          </a:p>
        </p:txBody>
      </p:sp>
      <p:pic>
        <p:nvPicPr>
          <p:cNvPr id="11" name="図 10">
            <a:extLst>
              <a:ext uri="{FF2B5EF4-FFF2-40B4-BE49-F238E27FC236}">
                <a16:creationId xmlns:a16="http://schemas.microsoft.com/office/drawing/2014/main" id="{255150B8-44AA-4A62-AA61-67868BA3D4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14374">
            <a:off x="5869128" y="4639490"/>
            <a:ext cx="1489746" cy="1814521"/>
          </a:xfrm>
          <a:prstGeom prst="rect">
            <a:avLst/>
          </a:prstGeom>
        </p:spPr>
      </p:pic>
    </p:spTree>
    <p:extLst>
      <p:ext uri="{BB962C8B-B14F-4D97-AF65-F5344CB8AC3E}">
        <p14:creationId xmlns:p14="http://schemas.microsoft.com/office/powerpoint/2010/main" val="426581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正方形/長方形 80">
            <a:extLst>
              <a:ext uri="{FF2B5EF4-FFF2-40B4-BE49-F238E27FC236}">
                <a16:creationId xmlns:a16="http://schemas.microsoft.com/office/drawing/2014/main" id="{002C62CD-894D-4BFD-9F49-921626563614}"/>
              </a:ext>
            </a:extLst>
          </p:cNvPr>
          <p:cNvSpPr/>
          <p:nvPr/>
        </p:nvSpPr>
        <p:spPr>
          <a:xfrm>
            <a:off x="9190005" y="5920119"/>
            <a:ext cx="1995917" cy="706865"/>
          </a:xfrm>
          <a:prstGeom prst="rect">
            <a:avLst/>
          </a:prstGeom>
          <a:solidFill>
            <a:schemeClr val="accent1">
              <a:lumMod val="20000"/>
              <a:lumOff val="8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7" name="Picture 4" descr="ソース画像を表示">
            <a:extLst>
              <a:ext uri="{FF2B5EF4-FFF2-40B4-BE49-F238E27FC236}">
                <a16:creationId xmlns:a16="http://schemas.microsoft.com/office/drawing/2014/main" id="{26B050D1-B003-44F1-9038-7EBC80947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5999" y="3259629"/>
            <a:ext cx="498929" cy="49892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ソース画像を表示">
            <a:extLst>
              <a:ext uri="{FF2B5EF4-FFF2-40B4-BE49-F238E27FC236}">
                <a16:creationId xmlns:a16="http://schemas.microsoft.com/office/drawing/2014/main" id="{4422E47C-6A59-43FA-9765-937BA7E15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184" y="4274910"/>
            <a:ext cx="498929" cy="49892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ソース画像を表示">
            <a:extLst>
              <a:ext uri="{FF2B5EF4-FFF2-40B4-BE49-F238E27FC236}">
                <a16:creationId xmlns:a16="http://schemas.microsoft.com/office/drawing/2014/main" id="{C92CCDDC-7339-4D52-966F-6AD38218D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248" y="4657575"/>
            <a:ext cx="468934" cy="46893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ソース画像を表示">
            <a:extLst>
              <a:ext uri="{FF2B5EF4-FFF2-40B4-BE49-F238E27FC236}">
                <a16:creationId xmlns:a16="http://schemas.microsoft.com/office/drawing/2014/main" id="{E62B13F0-D821-4E7E-A10B-DC7B34393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597" y="3978077"/>
            <a:ext cx="461263" cy="46126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4" descr="ソース画像を表示">
            <a:extLst>
              <a:ext uri="{FF2B5EF4-FFF2-40B4-BE49-F238E27FC236}">
                <a16:creationId xmlns:a16="http://schemas.microsoft.com/office/drawing/2014/main" id="{5B989147-70F8-48EC-84AD-AA001881E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978" y="3386334"/>
            <a:ext cx="504456" cy="50445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D7814914-5D1B-489D-A29E-4B6416C7BD16}"/>
              </a:ext>
            </a:extLst>
          </p:cNvPr>
          <p:cNvSpPr txBox="1"/>
          <p:nvPr/>
        </p:nvSpPr>
        <p:spPr>
          <a:xfrm>
            <a:off x="396520" y="456221"/>
            <a:ext cx="11368759" cy="584775"/>
          </a:xfrm>
          <a:prstGeom prst="rect">
            <a:avLst/>
          </a:prstGeom>
          <a:noFill/>
        </p:spPr>
        <p:txBody>
          <a:bodyPr wrap="square" rtlCol="0">
            <a:spAutoFit/>
          </a:bodyPr>
          <a:lstStyle/>
          <a:p>
            <a:r>
              <a:rPr kumimoji="1" lang="ja-JP" altLang="en-US" sz="3200" b="1" u="sng" dirty="0">
                <a:latin typeface="メイリオ" panose="020B0604030504040204" pitchFamily="50" charset="-128"/>
                <a:ea typeface="メイリオ" panose="020B0604030504040204" pitchFamily="50" charset="-128"/>
              </a:rPr>
              <a:t>■イベント会場の机レイアウト　</a:t>
            </a:r>
            <a:r>
              <a:rPr kumimoji="1" lang="en-US" altLang="ja-JP" sz="2800" b="1" dirty="0">
                <a:solidFill>
                  <a:srgbClr val="92D050"/>
                </a:solidFill>
                <a:latin typeface="メイリオ" panose="020B0604030504040204" pitchFamily="50" charset="-128"/>
                <a:ea typeface="メイリオ" panose="020B0604030504040204" pitchFamily="50" charset="-128"/>
              </a:rPr>
              <a:t>【</a:t>
            </a:r>
            <a:r>
              <a:rPr kumimoji="1" lang="ja-JP" altLang="en-US" sz="2800" b="1" dirty="0">
                <a:solidFill>
                  <a:srgbClr val="92D050"/>
                </a:solidFill>
                <a:latin typeface="メイリオ" panose="020B0604030504040204" pitchFamily="50" charset="-128"/>
                <a:ea typeface="メイリオ" panose="020B0604030504040204" pitchFamily="50" charset="-128"/>
              </a:rPr>
              <a:t>メイン会場</a:t>
            </a:r>
            <a:r>
              <a:rPr kumimoji="1" lang="en-US" altLang="ja-JP" sz="2800" b="1" dirty="0">
                <a:solidFill>
                  <a:srgbClr val="92D050"/>
                </a:solidFill>
                <a:latin typeface="メイリオ" panose="020B0604030504040204" pitchFamily="50" charset="-128"/>
                <a:ea typeface="メイリオ" panose="020B0604030504040204" pitchFamily="50" charset="-128"/>
              </a:rPr>
              <a:t>】</a:t>
            </a:r>
            <a:r>
              <a:rPr kumimoji="1" lang="ja-JP" altLang="en-US" sz="2800" b="1" dirty="0">
                <a:solidFill>
                  <a:srgbClr val="92D050"/>
                </a:solidFill>
                <a:latin typeface="メイリオ" panose="020B0604030504040204" pitchFamily="50" charset="-128"/>
                <a:ea typeface="メイリオ" panose="020B0604030504040204" pitchFamily="50" charset="-128"/>
              </a:rPr>
              <a:t>９：２５～</a:t>
            </a:r>
          </a:p>
        </p:txBody>
      </p:sp>
      <p:sp>
        <p:nvSpPr>
          <p:cNvPr id="3" name="正方形/長方形 2">
            <a:extLst>
              <a:ext uri="{FF2B5EF4-FFF2-40B4-BE49-F238E27FC236}">
                <a16:creationId xmlns:a16="http://schemas.microsoft.com/office/drawing/2014/main" id="{5040EB0E-38DA-426D-9D84-FF2227B118B9}"/>
              </a:ext>
            </a:extLst>
          </p:cNvPr>
          <p:cNvSpPr/>
          <p:nvPr/>
        </p:nvSpPr>
        <p:spPr>
          <a:xfrm>
            <a:off x="4844887" y="2901426"/>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 name="テキスト ボックス 66">
            <a:extLst>
              <a:ext uri="{FF2B5EF4-FFF2-40B4-BE49-F238E27FC236}">
                <a16:creationId xmlns:a16="http://schemas.microsoft.com/office/drawing/2014/main" id="{53AE59CE-B0C1-41C4-8134-84D79EA0E786}"/>
              </a:ext>
            </a:extLst>
          </p:cNvPr>
          <p:cNvSpPr txBox="1"/>
          <p:nvPr/>
        </p:nvSpPr>
        <p:spPr>
          <a:xfrm>
            <a:off x="3149010" y="1925479"/>
            <a:ext cx="1171575" cy="205129"/>
          </a:xfrm>
          <a:prstGeom prst="rect">
            <a:avLst/>
          </a:prstGeom>
          <a:solidFill>
            <a:schemeClr val="accent1">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latin typeface="メイリオ" panose="020B0604030504040204" pitchFamily="50" charset="-128"/>
                <a:ea typeface="メイリオ" panose="020B0604030504040204" pitchFamily="50" charset="-128"/>
              </a:rPr>
              <a:t>ホワイトボード</a:t>
            </a:r>
          </a:p>
        </p:txBody>
      </p:sp>
      <p:sp>
        <p:nvSpPr>
          <p:cNvPr id="6" name="正方形/長方形 5">
            <a:extLst>
              <a:ext uri="{FF2B5EF4-FFF2-40B4-BE49-F238E27FC236}">
                <a16:creationId xmlns:a16="http://schemas.microsoft.com/office/drawing/2014/main" id="{9FBBAA5A-02FF-4E48-9287-2F5A6D477BFB}"/>
              </a:ext>
            </a:extLst>
          </p:cNvPr>
          <p:cNvSpPr/>
          <p:nvPr/>
        </p:nvSpPr>
        <p:spPr>
          <a:xfrm>
            <a:off x="4844887" y="3616811"/>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7" name="正方形/長方形 6">
            <a:extLst>
              <a:ext uri="{FF2B5EF4-FFF2-40B4-BE49-F238E27FC236}">
                <a16:creationId xmlns:a16="http://schemas.microsoft.com/office/drawing/2014/main" id="{BC6F77E1-2EE2-4DA4-AE45-62EAA4EA3CDF}"/>
              </a:ext>
            </a:extLst>
          </p:cNvPr>
          <p:cNvSpPr/>
          <p:nvPr/>
        </p:nvSpPr>
        <p:spPr>
          <a:xfrm>
            <a:off x="4844887" y="4389909"/>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8" name="正方形/長方形 7">
            <a:extLst>
              <a:ext uri="{FF2B5EF4-FFF2-40B4-BE49-F238E27FC236}">
                <a16:creationId xmlns:a16="http://schemas.microsoft.com/office/drawing/2014/main" id="{1404AFA7-0B86-4000-8FD0-EE4C92904D50}"/>
              </a:ext>
            </a:extLst>
          </p:cNvPr>
          <p:cNvSpPr/>
          <p:nvPr/>
        </p:nvSpPr>
        <p:spPr>
          <a:xfrm rot="549358">
            <a:off x="3060297" y="2765924"/>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9" name="正方形/長方形 8">
            <a:extLst>
              <a:ext uri="{FF2B5EF4-FFF2-40B4-BE49-F238E27FC236}">
                <a16:creationId xmlns:a16="http://schemas.microsoft.com/office/drawing/2014/main" id="{3A2F4BA1-6322-4B58-8E87-34727D07B3F7}"/>
              </a:ext>
            </a:extLst>
          </p:cNvPr>
          <p:cNvSpPr/>
          <p:nvPr/>
        </p:nvSpPr>
        <p:spPr>
          <a:xfrm rot="546590">
            <a:off x="2999255" y="3522960"/>
            <a:ext cx="1163904"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 name="テキスト ボックス 66">
            <a:extLst>
              <a:ext uri="{FF2B5EF4-FFF2-40B4-BE49-F238E27FC236}">
                <a16:creationId xmlns:a16="http://schemas.microsoft.com/office/drawing/2014/main" id="{A88D7CA0-D1F4-4F7C-96F2-A9AB0FAB6253}"/>
              </a:ext>
            </a:extLst>
          </p:cNvPr>
          <p:cNvSpPr txBox="1"/>
          <p:nvPr/>
        </p:nvSpPr>
        <p:spPr>
          <a:xfrm>
            <a:off x="4628107" y="1923638"/>
            <a:ext cx="1620524" cy="263895"/>
          </a:xfrm>
          <a:prstGeom prst="rect">
            <a:avLst/>
          </a:prstGeom>
          <a:solidFill>
            <a:schemeClr val="accent1">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400" b="1" dirty="0">
                <a:latin typeface="メイリオ" panose="020B0604030504040204" pitchFamily="50" charset="-128"/>
                <a:ea typeface="メイリオ" panose="020B0604030504040204" pitchFamily="50" charset="-128"/>
              </a:rPr>
              <a:t>スクリーン</a:t>
            </a:r>
          </a:p>
        </p:txBody>
      </p:sp>
      <p:sp>
        <p:nvSpPr>
          <p:cNvPr id="11" name="正方形/長方形 10">
            <a:extLst>
              <a:ext uri="{FF2B5EF4-FFF2-40B4-BE49-F238E27FC236}">
                <a16:creationId xmlns:a16="http://schemas.microsoft.com/office/drawing/2014/main" id="{06C74FB0-4B3F-4342-A9A0-50B0B3D7FD42}"/>
              </a:ext>
            </a:extLst>
          </p:cNvPr>
          <p:cNvSpPr/>
          <p:nvPr/>
        </p:nvSpPr>
        <p:spPr>
          <a:xfrm rot="20964214">
            <a:off x="6585165" y="2779724"/>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2" name="正方形/長方形 11">
            <a:extLst>
              <a:ext uri="{FF2B5EF4-FFF2-40B4-BE49-F238E27FC236}">
                <a16:creationId xmlns:a16="http://schemas.microsoft.com/office/drawing/2014/main" id="{793AB2A6-661A-46D8-8F0E-B4AE642EA81C}"/>
              </a:ext>
            </a:extLst>
          </p:cNvPr>
          <p:cNvSpPr/>
          <p:nvPr/>
        </p:nvSpPr>
        <p:spPr>
          <a:xfrm rot="20964214">
            <a:off x="6742644" y="3516323"/>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 name="正方形/長方形 12">
            <a:extLst>
              <a:ext uri="{FF2B5EF4-FFF2-40B4-BE49-F238E27FC236}">
                <a16:creationId xmlns:a16="http://schemas.microsoft.com/office/drawing/2014/main" id="{3CE17156-975E-4D06-9D35-D061115939FB}"/>
              </a:ext>
            </a:extLst>
          </p:cNvPr>
          <p:cNvSpPr/>
          <p:nvPr/>
        </p:nvSpPr>
        <p:spPr>
          <a:xfrm rot="20964214">
            <a:off x="6889966" y="4228097"/>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4" name="正方形/長方形 13">
            <a:extLst>
              <a:ext uri="{FF2B5EF4-FFF2-40B4-BE49-F238E27FC236}">
                <a16:creationId xmlns:a16="http://schemas.microsoft.com/office/drawing/2014/main" id="{87C44603-60DC-4BAC-9E42-53AC46B11D88}"/>
              </a:ext>
            </a:extLst>
          </p:cNvPr>
          <p:cNvSpPr/>
          <p:nvPr/>
        </p:nvSpPr>
        <p:spPr>
          <a:xfrm rot="20964214">
            <a:off x="7022043" y="4939871"/>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正方形/長方形 14">
            <a:extLst>
              <a:ext uri="{FF2B5EF4-FFF2-40B4-BE49-F238E27FC236}">
                <a16:creationId xmlns:a16="http://schemas.microsoft.com/office/drawing/2014/main" id="{CA75F1EF-12A4-4005-B62B-95E71A13E9C6}"/>
              </a:ext>
            </a:extLst>
          </p:cNvPr>
          <p:cNvSpPr/>
          <p:nvPr/>
        </p:nvSpPr>
        <p:spPr>
          <a:xfrm>
            <a:off x="4844887" y="5126509"/>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正方形/長方形 15">
            <a:extLst>
              <a:ext uri="{FF2B5EF4-FFF2-40B4-BE49-F238E27FC236}">
                <a16:creationId xmlns:a16="http://schemas.microsoft.com/office/drawing/2014/main" id="{223019B4-2F1F-4A6E-BEA3-AF043F7B522D}"/>
              </a:ext>
            </a:extLst>
          </p:cNvPr>
          <p:cNvSpPr/>
          <p:nvPr/>
        </p:nvSpPr>
        <p:spPr>
          <a:xfrm rot="608327">
            <a:off x="2885267" y="4279751"/>
            <a:ext cx="1163904"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 name="左中かっこ 16">
            <a:extLst>
              <a:ext uri="{FF2B5EF4-FFF2-40B4-BE49-F238E27FC236}">
                <a16:creationId xmlns:a16="http://schemas.microsoft.com/office/drawing/2014/main" id="{94D4A06F-D0C5-4CD1-A8E6-7E85C22A00C9}"/>
              </a:ext>
            </a:extLst>
          </p:cNvPr>
          <p:cNvSpPr/>
          <p:nvPr/>
        </p:nvSpPr>
        <p:spPr>
          <a:xfrm>
            <a:off x="1892588" y="4725528"/>
            <a:ext cx="284444" cy="1393577"/>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18E22851-A5ED-421B-B3D9-FDB0FB638C81}"/>
              </a:ext>
            </a:extLst>
          </p:cNvPr>
          <p:cNvSpPr txBox="1"/>
          <p:nvPr/>
        </p:nvSpPr>
        <p:spPr>
          <a:xfrm>
            <a:off x="1518876" y="5021458"/>
            <a:ext cx="461665" cy="1465361"/>
          </a:xfrm>
          <a:prstGeom prst="rect">
            <a:avLst/>
          </a:prstGeom>
          <a:noFill/>
        </p:spPr>
        <p:txBody>
          <a:bodyPr vert="eaVert" wrap="square" rtlCol="0">
            <a:spAutoFit/>
          </a:bodyPr>
          <a:lstStyle/>
          <a:p>
            <a:r>
              <a:rPr kumimoji="1" lang="ja-JP" altLang="en-US" dirty="0"/>
              <a:t>出入口</a:t>
            </a:r>
          </a:p>
        </p:txBody>
      </p:sp>
      <p:pic>
        <p:nvPicPr>
          <p:cNvPr id="19" name="グラフィックス 71" descr="ソファ">
            <a:extLst>
              <a:ext uri="{FF2B5EF4-FFF2-40B4-BE49-F238E27FC236}">
                <a16:creationId xmlns:a16="http://schemas.microsoft.com/office/drawing/2014/main" id="{4B44D11E-EA48-4084-B3F6-FCD96CAD6D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4883223" y="3217888"/>
            <a:ext cx="271863" cy="320890"/>
          </a:xfrm>
          <a:prstGeom prst="rect">
            <a:avLst/>
          </a:prstGeom>
        </p:spPr>
      </p:pic>
      <p:pic>
        <p:nvPicPr>
          <p:cNvPr id="20" name="グラフィックス 71" descr="ソファ">
            <a:extLst>
              <a:ext uri="{FF2B5EF4-FFF2-40B4-BE49-F238E27FC236}">
                <a16:creationId xmlns:a16="http://schemas.microsoft.com/office/drawing/2014/main" id="{CBAFD958-BC3E-492E-93E4-057686D82E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304744" y="3217888"/>
            <a:ext cx="271863" cy="320890"/>
          </a:xfrm>
          <a:prstGeom prst="rect">
            <a:avLst/>
          </a:prstGeom>
        </p:spPr>
      </p:pic>
      <p:pic>
        <p:nvPicPr>
          <p:cNvPr id="21" name="グラフィックス 71" descr="ソファ">
            <a:extLst>
              <a:ext uri="{FF2B5EF4-FFF2-40B4-BE49-F238E27FC236}">
                <a16:creationId xmlns:a16="http://schemas.microsoft.com/office/drawing/2014/main" id="{2A09A971-9F97-4E2E-8510-763356D26E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726264" y="3213254"/>
            <a:ext cx="271863" cy="320890"/>
          </a:xfrm>
          <a:prstGeom prst="rect">
            <a:avLst/>
          </a:prstGeom>
        </p:spPr>
      </p:pic>
      <p:pic>
        <p:nvPicPr>
          <p:cNvPr id="22" name="グラフィックス 71" descr="ソファ">
            <a:extLst>
              <a:ext uri="{FF2B5EF4-FFF2-40B4-BE49-F238E27FC236}">
                <a16:creationId xmlns:a16="http://schemas.microsoft.com/office/drawing/2014/main" id="{98EC7BB5-BEE5-4B25-98EA-54843EFE28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4883222" y="3982359"/>
            <a:ext cx="271863" cy="320890"/>
          </a:xfrm>
          <a:prstGeom prst="rect">
            <a:avLst/>
          </a:prstGeom>
        </p:spPr>
      </p:pic>
      <p:pic>
        <p:nvPicPr>
          <p:cNvPr id="23" name="グラフィックス 71" descr="ソファ">
            <a:extLst>
              <a:ext uri="{FF2B5EF4-FFF2-40B4-BE49-F238E27FC236}">
                <a16:creationId xmlns:a16="http://schemas.microsoft.com/office/drawing/2014/main" id="{50996585-CD7F-4033-9FA2-8674AE91A1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302438" y="3979258"/>
            <a:ext cx="271863" cy="320890"/>
          </a:xfrm>
          <a:prstGeom prst="rect">
            <a:avLst/>
          </a:prstGeom>
        </p:spPr>
      </p:pic>
      <p:pic>
        <p:nvPicPr>
          <p:cNvPr id="24" name="グラフィックス 71" descr="ソファ">
            <a:extLst>
              <a:ext uri="{FF2B5EF4-FFF2-40B4-BE49-F238E27FC236}">
                <a16:creationId xmlns:a16="http://schemas.microsoft.com/office/drawing/2014/main" id="{A290E6B3-7479-4B9F-9E6E-DDEE2456BF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726264" y="3978077"/>
            <a:ext cx="271863" cy="320890"/>
          </a:xfrm>
          <a:prstGeom prst="rect">
            <a:avLst/>
          </a:prstGeom>
        </p:spPr>
      </p:pic>
      <p:pic>
        <p:nvPicPr>
          <p:cNvPr id="25" name="グラフィックス 71" descr="ソファ">
            <a:extLst>
              <a:ext uri="{FF2B5EF4-FFF2-40B4-BE49-F238E27FC236}">
                <a16:creationId xmlns:a16="http://schemas.microsoft.com/office/drawing/2014/main" id="{F7B2367B-486B-410C-8521-1713F879E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4883222" y="4718521"/>
            <a:ext cx="271863" cy="320890"/>
          </a:xfrm>
          <a:prstGeom prst="rect">
            <a:avLst/>
          </a:prstGeom>
        </p:spPr>
      </p:pic>
      <p:pic>
        <p:nvPicPr>
          <p:cNvPr id="26" name="グラフィックス 71" descr="ソファ">
            <a:extLst>
              <a:ext uri="{FF2B5EF4-FFF2-40B4-BE49-F238E27FC236}">
                <a16:creationId xmlns:a16="http://schemas.microsoft.com/office/drawing/2014/main" id="{5B4E3225-A38B-4A77-962E-ED37299055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302438" y="4708136"/>
            <a:ext cx="271863" cy="320890"/>
          </a:xfrm>
          <a:prstGeom prst="rect">
            <a:avLst/>
          </a:prstGeom>
        </p:spPr>
      </p:pic>
      <p:pic>
        <p:nvPicPr>
          <p:cNvPr id="27" name="グラフィックス 71" descr="ソファ">
            <a:extLst>
              <a:ext uri="{FF2B5EF4-FFF2-40B4-BE49-F238E27FC236}">
                <a16:creationId xmlns:a16="http://schemas.microsoft.com/office/drawing/2014/main" id="{7E9BB3DD-89B4-4685-B69F-1CC28C22C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703564" y="4718521"/>
            <a:ext cx="271863" cy="320890"/>
          </a:xfrm>
          <a:prstGeom prst="rect">
            <a:avLst/>
          </a:prstGeom>
        </p:spPr>
      </p:pic>
      <p:pic>
        <p:nvPicPr>
          <p:cNvPr id="28" name="グラフィックス 71" descr="ソファ">
            <a:extLst>
              <a:ext uri="{FF2B5EF4-FFF2-40B4-BE49-F238E27FC236}">
                <a16:creationId xmlns:a16="http://schemas.microsoft.com/office/drawing/2014/main" id="{0804647E-0F65-4ECE-8A36-961B6CB135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4883222" y="5428929"/>
            <a:ext cx="271863" cy="320890"/>
          </a:xfrm>
          <a:prstGeom prst="rect">
            <a:avLst/>
          </a:prstGeom>
        </p:spPr>
      </p:pic>
      <p:pic>
        <p:nvPicPr>
          <p:cNvPr id="29" name="グラフィックス 71" descr="ソファ">
            <a:extLst>
              <a:ext uri="{FF2B5EF4-FFF2-40B4-BE49-F238E27FC236}">
                <a16:creationId xmlns:a16="http://schemas.microsoft.com/office/drawing/2014/main" id="{B1223F81-8633-4E75-A10E-652D43FFAA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302438" y="5428947"/>
            <a:ext cx="271863" cy="320890"/>
          </a:xfrm>
          <a:prstGeom prst="rect">
            <a:avLst/>
          </a:prstGeom>
        </p:spPr>
      </p:pic>
      <p:pic>
        <p:nvPicPr>
          <p:cNvPr id="30" name="グラフィックス 71" descr="ソファ">
            <a:extLst>
              <a:ext uri="{FF2B5EF4-FFF2-40B4-BE49-F238E27FC236}">
                <a16:creationId xmlns:a16="http://schemas.microsoft.com/office/drawing/2014/main" id="{F6BE6174-F883-43CF-B43B-F5AB00E049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698279" y="5428929"/>
            <a:ext cx="271863" cy="320890"/>
          </a:xfrm>
          <a:prstGeom prst="rect">
            <a:avLst/>
          </a:prstGeom>
        </p:spPr>
      </p:pic>
      <p:pic>
        <p:nvPicPr>
          <p:cNvPr id="31" name="グラフィックス 71" descr="ソファ">
            <a:extLst>
              <a:ext uri="{FF2B5EF4-FFF2-40B4-BE49-F238E27FC236}">
                <a16:creationId xmlns:a16="http://schemas.microsoft.com/office/drawing/2014/main" id="{319D9EAB-4376-4A91-A3DE-19C9BF2374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6700661" y="3164296"/>
            <a:ext cx="271863" cy="320890"/>
          </a:xfrm>
          <a:prstGeom prst="rect">
            <a:avLst/>
          </a:prstGeom>
        </p:spPr>
      </p:pic>
      <p:pic>
        <p:nvPicPr>
          <p:cNvPr id="32" name="グラフィックス 71" descr="ソファ">
            <a:extLst>
              <a:ext uri="{FF2B5EF4-FFF2-40B4-BE49-F238E27FC236}">
                <a16:creationId xmlns:a16="http://schemas.microsoft.com/office/drawing/2014/main" id="{FD239A6D-D8D6-4FFF-BC5D-1E70E5626C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082166" y="3095413"/>
            <a:ext cx="271863" cy="320890"/>
          </a:xfrm>
          <a:prstGeom prst="rect">
            <a:avLst/>
          </a:prstGeom>
        </p:spPr>
      </p:pic>
      <p:pic>
        <p:nvPicPr>
          <p:cNvPr id="33" name="グラフィックス 71" descr="ソファ">
            <a:extLst>
              <a:ext uri="{FF2B5EF4-FFF2-40B4-BE49-F238E27FC236}">
                <a16:creationId xmlns:a16="http://schemas.microsoft.com/office/drawing/2014/main" id="{6DD6962D-6A1F-46AC-9015-24FE9526BF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471898" y="3016378"/>
            <a:ext cx="271863" cy="320890"/>
          </a:xfrm>
          <a:prstGeom prst="rect">
            <a:avLst/>
          </a:prstGeom>
        </p:spPr>
      </p:pic>
      <p:pic>
        <p:nvPicPr>
          <p:cNvPr id="34" name="グラフィックス 71" descr="ソファ">
            <a:extLst>
              <a:ext uri="{FF2B5EF4-FFF2-40B4-BE49-F238E27FC236}">
                <a16:creationId xmlns:a16="http://schemas.microsoft.com/office/drawing/2014/main" id="{E9AD10BA-55F8-4D79-A507-A706635B7D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6861118" y="3852391"/>
            <a:ext cx="271863" cy="320890"/>
          </a:xfrm>
          <a:prstGeom prst="rect">
            <a:avLst/>
          </a:prstGeom>
        </p:spPr>
      </p:pic>
      <p:pic>
        <p:nvPicPr>
          <p:cNvPr id="35" name="グラフィックス 71" descr="ソファ">
            <a:extLst>
              <a:ext uri="{FF2B5EF4-FFF2-40B4-BE49-F238E27FC236}">
                <a16:creationId xmlns:a16="http://schemas.microsoft.com/office/drawing/2014/main" id="{2B5592DE-AD6A-4CD3-9C89-3988FCD40C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219574" y="3778381"/>
            <a:ext cx="271863" cy="320890"/>
          </a:xfrm>
          <a:prstGeom prst="rect">
            <a:avLst/>
          </a:prstGeom>
        </p:spPr>
      </p:pic>
      <p:pic>
        <p:nvPicPr>
          <p:cNvPr id="36" name="グラフィックス 71" descr="ソファ">
            <a:extLst>
              <a:ext uri="{FF2B5EF4-FFF2-40B4-BE49-F238E27FC236}">
                <a16:creationId xmlns:a16="http://schemas.microsoft.com/office/drawing/2014/main" id="{2741C9DC-CAD5-4B71-97D0-8177A0553B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587519" y="3709000"/>
            <a:ext cx="271863" cy="320890"/>
          </a:xfrm>
          <a:prstGeom prst="rect">
            <a:avLst/>
          </a:prstGeom>
        </p:spPr>
      </p:pic>
      <p:pic>
        <p:nvPicPr>
          <p:cNvPr id="37" name="グラフィックス 71" descr="ソファ">
            <a:extLst>
              <a:ext uri="{FF2B5EF4-FFF2-40B4-BE49-F238E27FC236}">
                <a16:creationId xmlns:a16="http://schemas.microsoft.com/office/drawing/2014/main" id="{7416E5A6-4CD3-4643-8DA7-02A31190C2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6990077" y="4578122"/>
            <a:ext cx="271863" cy="320890"/>
          </a:xfrm>
          <a:prstGeom prst="rect">
            <a:avLst/>
          </a:prstGeom>
        </p:spPr>
      </p:pic>
      <p:pic>
        <p:nvPicPr>
          <p:cNvPr id="38" name="グラフィックス 71" descr="ソファ">
            <a:extLst>
              <a:ext uri="{FF2B5EF4-FFF2-40B4-BE49-F238E27FC236}">
                <a16:creationId xmlns:a16="http://schemas.microsoft.com/office/drawing/2014/main" id="{604EC0A0-B1DF-4CCD-80F1-360E0F3FF3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348912" y="4503442"/>
            <a:ext cx="271863" cy="320890"/>
          </a:xfrm>
          <a:prstGeom prst="rect">
            <a:avLst/>
          </a:prstGeom>
        </p:spPr>
      </p:pic>
      <p:pic>
        <p:nvPicPr>
          <p:cNvPr id="39" name="グラフィックス 71" descr="ソファ">
            <a:extLst>
              <a:ext uri="{FF2B5EF4-FFF2-40B4-BE49-F238E27FC236}">
                <a16:creationId xmlns:a16="http://schemas.microsoft.com/office/drawing/2014/main" id="{13672C33-D8ED-4EA2-8ABE-C46382F79D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110244" y="5294676"/>
            <a:ext cx="271863" cy="320890"/>
          </a:xfrm>
          <a:prstGeom prst="rect">
            <a:avLst/>
          </a:prstGeom>
        </p:spPr>
      </p:pic>
      <p:pic>
        <p:nvPicPr>
          <p:cNvPr id="40" name="グラフィックス 71" descr="ソファ">
            <a:extLst>
              <a:ext uri="{FF2B5EF4-FFF2-40B4-BE49-F238E27FC236}">
                <a16:creationId xmlns:a16="http://schemas.microsoft.com/office/drawing/2014/main" id="{EF0AC3C3-5366-409A-BF93-7E2FA89FB6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468700" y="5220666"/>
            <a:ext cx="271863" cy="320890"/>
          </a:xfrm>
          <a:prstGeom prst="rect">
            <a:avLst/>
          </a:prstGeom>
        </p:spPr>
      </p:pic>
      <p:pic>
        <p:nvPicPr>
          <p:cNvPr id="41" name="グラフィックス 71" descr="ソファ">
            <a:extLst>
              <a:ext uri="{FF2B5EF4-FFF2-40B4-BE49-F238E27FC236}">
                <a16:creationId xmlns:a16="http://schemas.microsoft.com/office/drawing/2014/main" id="{2F253070-94F0-4E9F-AC31-2C73FC617B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682787" y="4426224"/>
            <a:ext cx="271863" cy="320890"/>
          </a:xfrm>
          <a:prstGeom prst="rect">
            <a:avLst/>
          </a:prstGeom>
        </p:spPr>
      </p:pic>
      <p:pic>
        <p:nvPicPr>
          <p:cNvPr id="42" name="グラフィックス 71" descr="ソファ">
            <a:extLst>
              <a:ext uri="{FF2B5EF4-FFF2-40B4-BE49-F238E27FC236}">
                <a16:creationId xmlns:a16="http://schemas.microsoft.com/office/drawing/2014/main" id="{015A4647-F763-41EF-AAF3-BB447CDB73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8041243" y="4352214"/>
            <a:ext cx="271863" cy="320890"/>
          </a:xfrm>
          <a:prstGeom prst="rect">
            <a:avLst/>
          </a:prstGeom>
        </p:spPr>
      </p:pic>
      <p:pic>
        <p:nvPicPr>
          <p:cNvPr id="43" name="グラフィックス 71" descr="ソファ">
            <a:extLst>
              <a:ext uri="{FF2B5EF4-FFF2-40B4-BE49-F238E27FC236}">
                <a16:creationId xmlns:a16="http://schemas.microsoft.com/office/drawing/2014/main" id="{C8279AE2-66E4-45F8-918E-B4CFCEA6C2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7790225" y="5172135"/>
            <a:ext cx="271863" cy="320890"/>
          </a:xfrm>
          <a:prstGeom prst="rect">
            <a:avLst/>
          </a:prstGeom>
        </p:spPr>
      </p:pic>
      <p:pic>
        <p:nvPicPr>
          <p:cNvPr id="44" name="グラフィックス 71" descr="ソファ">
            <a:extLst>
              <a:ext uri="{FF2B5EF4-FFF2-40B4-BE49-F238E27FC236}">
                <a16:creationId xmlns:a16="http://schemas.microsoft.com/office/drawing/2014/main" id="{7D431172-D4E9-44BA-98EB-69F64531ED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109062">
            <a:off x="8148681" y="5098125"/>
            <a:ext cx="271863" cy="320890"/>
          </a:xfrm>
          <a:prstGeom prst="rect">
            <a:avLst/>
          </a:prstGeom>
        </p:spPr>
      </p:pic>
      <p:pic>
        <p:nvPicPr>
          <p:cNvPr id="45" name="グラフィックス 71" descr="ソファ">
            <a:extLst>
              <a:ext uri="{FF2B5EF4-FFF2-40B4-BE49-F238E27FC236}">
                <a16:creationId xmlns:a16="http://schemas.microsoft.com/office/drawing/2014/main" id="{9476AF69-D3D3-4134-A53A-C6F970CFA0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3094854" y="2980534"/>
            <a:ext cx="271863" cy="320890"/>
          </a:xfrm>
          <a:prstGeom prst="rect">
            <a:avLst/>
          </a:prstGeom>
        </p:spPr>
      </p:pic>
      <p:pic>
        <p:nvPicPr>
          <p:cNvPr id="46" name="グラフィックス 71" descr="ソファ">
            <a:extLst>
              <a:ext uri="{FF2B5EF4-FFF2-40B4-BE49-F238E27FC236}">
                <a16:creationId xmlns:a16="http://schemas.microsoft.com/office/drawing/2014/main" id="{FF727C24-5629-449C-8D74-23711586D8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3474839" y="3047466"/>
            <a:ext cx="271863" cy="320890"/>
          </a:xfrm>
          <a:prstGeom prst="rect">
            <a:avLst/>
          </a:prstGeom>
        </p:spPr>
      </p:pic>
      <p:pic>
        <p:nvPicPr>
          <p:cNvPr id="47" name="グラフィックス 71" descr="ソファ">
            <a:extLst>
              <a:ext uri="{FF2B5EF4-FFF2-40B4-BE49-F238E27FC236}">
                <a16:creationId xmlns:a16="http://schemas.microsoft.com/office/drawing/2014/main" id="{0445424B-7661-4FA9-8790-B640F0E176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3874939" y="3110890"/>
            <a:ext cx="271863" cy="320890"/>
          </a:xfrm>
          <a:prstGeom prst="rect">
            <a:avLst/>
          </a:prstGeom>
        </p:spPr>
      </p:pic>
      <p:pic>
        <p:nvPicPr>
          <p:cNvPr id="48" name="グラフィックス 71" descr="ソファ">
            <a:extLst>
              <a:ext uri="{FF2B5EF4-FFF2-40B4-BE49-F238E27FC236}">
                <a16:creationId xmlns:a16="http://schemas.microsoft.com/office/drawing/2014/main" id="{58398152-EA26-4B17-8642-88CBA09766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3013079" y="3768201"/>
            <a:ext cx="271863" cy="320890"/>
          </a:xfrm>
          <a:prstGeom prst="rect">
            <a:avLst/>
          </a:prstGeom>
        </p:spPr>
      </p:pic>
      <p:pic>
        <p:nvPicPr>
          <p:cNvPr id="49" name="グラフィックス 71" descr="ソファ">
            <a:extLst>
              <a:ext uri="{FF2B5EF4-FFF2-40B4-BE49-F238E27FC236}">
                <a16:creationId xmlns:a16="http://schemas.microsoft.com/office/drawing/2014/main" id="{B2F0AC06-A46F-49BD-AD74-7A793EACDB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3393064" y="3835133"/>
            <a:ext cx="271863" cy="320890"/>
          </a:xfrm>
          <a:prstGeom prst="rect">
            <a:avLst/>
          </a:prstGeom>
        </p:spPr>
      </p:pic>
      <p:pic>
        <p:nvPicPr>
          <p:cNvPr id="50" name="グラフィックス 71" descr="ソファ">
            <a:extLst>
              <a:ext uri="{FF2B5EF4-FFF2-40B4-BE49-F238E27FC236}">
                <a16:creationId xmlns:a16="http://schemas.microsoft.com/office/drawing/2014/main" id="{B44AB1BF-649A-4660-8A10-1B120F0076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3793164" y="3898557"/>
            <a:ext cx="271863" cy="320890"/>
          </a:xfrm>
          <a:prstGeom prst="rect">
            <a:avLst/>
          </a:prstGeom>
        </p:spPr>
      </p:pic>
      <p:pic>
        <p:nvPicPr>
          <p:cNvPr id="51" name="グラフィックス 71" descr="ソファ">
            <a:extLst>
              <a:ext uri="{FF2B5EF4-FFF2-40B4-BE49-F238E27FC236}">
                <a16:creationId xmlns:a16="http://schemas.microsoft.com/office/drawing/2014/main" id="{B1181C2C-51DA-4527-96F2-485079086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2905683" y="4547691"/>
            <a:ext cx="271863" cy="320890"/>
          </a:xfrm>
          <a:prstGeom prst="rect">
            <a:avLst/>
          </a:prstGeom>
        </p:spPr>
      </p:pic>
      <p:pic>
        <p:nvPicPr>
          <p:cNvPr id="52" name="グラフィックス 71" descr="ソファ">
            <a:extLst>
              <a:ext uri="{FF2B5EF4-FFF2-40B4-BE49-F238E27FC236}">
                <a16:creationId xmlns:a16="http://schemas.microsoft.com/office/drawing/2014/main" id="{01EA0C09-24AD-4A68-A60D-060D7F7DD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3241637" y="4610577"/>
            <a:ext cx="271863" cy="320890"/>
          </a:xfrm>
          <a:prstGeom prst="rect">
            <a:avLst/>
          </a:prstGeom>
        </p:spPr>
      </p:pic>
      <p:pic>
        <p:nvPicPr>
          <p:cNvPr id="53" name="グラフィックス 71" descr="ソファ">
            <a:extLst>
              <a:ext uri="{FF2B5EF4-FFF2-40B4-BE49-F238E27FC236}">
                <a16:creationId xmlns:a16="http://schemas.microsoft.com/office/drawing/2014/main" id="{D00AF2EF-8613-4CE3-BF40-AC8B553472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1470940">
            <a:off x="3641737" y="4674001"/>
            <a:ext cx="271863" cy="320890"/>
          </a:xfrm>
          <a:prstGeom prst="rect">
            <a:avLst/>
          </a:prstGeom>
        </p:spPr>
      </p:pic>
      <p:sp>
        <p:nvSpPr>
          <p:cNvPr id="54" name="正方形/長方形 53">
            <a:extLst>
              <a:ext uri="{FF2B5EF4-FFF2-40B4-BE49-F238E27FC236}">
                <a16:creationId xmlns:a16="http://schemas.microsoft.com/office/drawing/2014/main" id="{FD2679F8-B4F4-4EC0-AAB2-E14A2E37C491}"/>
              </a:ext>
            </a:extLst>
          </p:cNvPr>
          <p:cNvSpPr/>
          <p:nvPr/>
        </p:nvSpPr>
        <p:spPr>
          <a:xfrm>
            <a:off x="2860516" y="5591507"/>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400" b="1" dirty="0"/>
              <a:t>予備</a:t>
            </a:r>
          </a:p>
        </p:txBody>
      </p:sp>
      <p:sp>
        <p:nvSpPr>
          <p:cNvPr id="55" name="正方形/長方形 54">
            <a:extLst>
              <a:ext uri="{FF2B5EF4-FFF2-40B4-BE49-F238E27FC236}">
                <a16:creationId xmlns:a16="http://schemas.microsoft.com/office/drawing/2014/main" id="{A779FF84-6789-464B-9E2F-63CF88AAE983}"/>
              </a:ext>
            </a:extLst>
          </p:cNvPr>
          <p:cNvSpPr/>
          <p:nvPr/>
        </p:nvSpPr>
        <p:spPr>
          <a:xfrm rot="16200000">
            <a:off x="1089230" y="3750991"/>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
        <p:nvSpPr>
          <p:cNvPr id="56" name="テキスト ボックス 55">
            <a:extLst>
              <a:ext uri="{FF2B5EF4-FFF2-40B4-BE49-F238E27FC236}">
                <a16:creationId xmlns:a16="http://schemas.microsoft.com/office/drawing/2014/main" id="{F3470D50-BD01-4AC1-9DEF-D2518B820654}"/>
              </a:ext>
            </a:extLst>
          </p:cNvPr>
          <p:cNvSpPr txBox="1"/>
          <p:nvPr/>
        </p:nvSpPr>
        <p:spPr>
          <a:xfrm>
            <a:off x="1455502" y="3637025"/>
            <a:ext cx="461665" cy="687397"/>
          </a:xfrm>
          <a:prstGeom prst="rect">
            <a:avLst/>
          </a:prstGeom>
          <a:noFill/>
        </p:spPr>
        <p:txBody>
          <a:bodyPr vert="eaVert" wrap="square" rtlCol="0">
            <a:spAutoFit/>
          </a:bodyPr>
          <a:lstStyle/>
          <a:p>
            <a:r>
              <a:rPr kumimoji="1" lang="ja-JP" altLang="en-US" dirty="0">
                <a:solidFill>
                  <a:schemeClr val="bg1"/>
                </a:solidFill>
              </a:rPr>
              <a:t>受付</a:t>
            </a:r>
          </a:p>
        </p:txBody>
      </p:sp>
      <p:cxnSp>
        <p:nvCxnSpPr>
          <p:cNvPr id="58" name="直線コネクタ 57">
            <a:extLst>
              <a:ext uri="{FF2B5EF4-FFF2-40B4-BE49-F238E27FC236}">
                <a16:creationId xmlns:a16="http://schemas.microsoft.com/office/drawing/2014/main" id="{29027E4D-A39E-4A2A-98EB-603F649A4146}"/>
              </a:ext>
            </a:extLst>
          </p:cNvPr>
          <p:cNvCxnSpPr>
            <a:cxnSpLocks/>
          </p:cNvCxnSpPr>
          <p:nvPr/>
        </p:nvCxnSpPr>
        <p:spPr>
          <a:xfrm>
            <a:off x="2200166" y="1857706"/>
            <a:ext cx="0" cy="2654953"/>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9" name="テキスト ボックス 66">
            <a:extLst>
              <a:ext uri="{FF2B5EF4-FFF2-40B4-BE49-F238E27FC236}">
                <a16:creationId xmlns:a16="http://schemas.microsoft.com/office/drawing/2014/main" id="{D053FA73-1244-4B62-BC3E-7F8C9A765BD2}"/>
              </a:ext>
            </a:extLst>
          </p:cNvPr>
          <p:cNvSpPr txBox="1"/>
          <p:nvPr/>
        </p:nvSpPr>
        <p:spPr>
          <a:xfrm>
            <a:off x="6478495" y="1922170"/>
            <a:ext cx="1171575" cy="205129"/>
          </a:xfrm>
          <a:prstGeom prst="rect">
            <a:avLst/>
          </a:prstGeom>
          <a:solidFill>
            <a:schemeClr val="accent1">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b="1" dirty="0">
                <a:latin typeface="メイリオ" panose="020B0604030504040204" pitchFamily="50" charset="-128"/>
                <a:ea typeface="メイリオ" panose="020B0604030504040204" pitchFamily="50" charset="-128"/>
              </a:rPr>
              <a:t>ホワイトボード</a:t>
            </a:r>
          </a:p>
        </p:txBody>
      </p:sp>
      <p:pic>
        <p:nvPicPr>
          <p:cNvPr id="2054" name="図 2053">
            <a:extLst>
              <a:ext uri="{FF2B5EF4-FFF2-40B4-BE49-F238E27FC236}">
                <a16:creationId xmlns:a16="http://schemas.microsoft.com/office/drawing/2014/main" id="{B9C9BF4C-25EA-452B-8D65-91C30FB6A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5965" y="1407436"/>
            <a:ext cx="3105120" cy="2003968"/>
          </a:xfrm>
          <a:prstGeom prst="rect">
            <a:avLst/>
          </a:prstGeom>
        </p:spPr>
      </p:pic>
      <p:pic>
        <p:nvPicPr>
          <p:cNvPr id="2057" name="図 2056">
            <a:extLst>
              <a:ext uri="{FF2B5EF4-FFF2-40B4-BE49-F238E27FC236}">
                <a16:creationId xmlns:a16="http://schemas.microsoft.com/office/drawing/2014/main" id="{7C6DD163-F85A-42C8-8003-2723F7EA7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70267">
            <a:off x="8940121" y="4210770"/>
            <a:ext cx="2536548" cy="1441671"/>
          </a:xfrm>
          <a:prstGeom prst="rect">
            <a:avLst/>
          </a:prstGeom>
        </p:spPr>
      </p:pic>
      <p:sp>
        <p:nvSpPr>
          <p:cNvPr id="2058" name="テキスト ボックス 2057">
            <a:extLst>
              <a:ext uri="{FF2B5EF4-FFF2-40B4-BE49-F238E27FC236}">
                <a16:creationId xmlns:a16="http://schemas.microsoft.com/office/drawing/2014/main" id="{1D73348F-ED88-4825-834A-B3CB0FBB51F9}"/>
              </a:ext>
            </a:extLst>
          </p:cNvPr>
          <p:cNvSpPr txBox="1"/>
          <p:nvPr/>
        </p:nvSpPr>
        <p:spPr>
          <a:xfrm>
            <a:off x="9265033" y="6011941"/>
            <a:ext cx="1966984" cy="523220"/>
          </a:xfrm>
          <a:prstGeom prst="rect">
            <a:avLst/>
          </a:prstGeom>
          <a:noFill/>
        </p:spPr>
        <p:txBody>
          <a:bodyPr wrap="square" rtlCol="0">
            <a:spAutoFit/>
          </a:bodyPr>
          <a:lstStyle/>
          <a:p>
            <a:pPr algn="ctr"/>
            <a:r>
              <a:rPr kumimoji="1" lang="ja-JP" altLang="en-US" sz="1400" b="1" dirty="0"/>
              <a:t>イベントが始まったら、</a:t>
            </a:r>
            <a:endParaRPr kumimoji="1" lang="en-US" altLang="ja-JP" sz="1400" b="1" dirty="0"/>
          </a:p>
          <a:p>
            <a:pPr algn="ctr"/>
            <a:r>
              <a:rPr lang="ja-JP" altLang="en-US" sz="1400" b="1" dirty="0"/>
              <a:t>フォローへ</a:t>
            </a:r>
            <a:endParaRPr kumimoji="1" lang="ja-JP" altLang="en-US" sz="1400" b="1" dirty="0"/>
          </a:p>
        </p:txBody>
      </p:sp>
      <p:sp>
        <p:nvSpPr>
          <p:cNvPr id="57" name="テキスト ボックス 56">
            <a:extLst>
              <a:ext uri="{FF2B5EF4-FFF2-40B4-BE49-F238E27FC236}">
                <a16:creationId xmlns:a16="http://schemas.microsoft.com/office/drawing/2014/main" id="{E561AB7E-ACBF-4D3E-9B52-DC9F1482B765}"/>
              </a:ext>
            </a:extLst>
          </p:cNvPr>
          <p:cNvSpPr txBox="1"/>
          <p:nvPr/>
        </p:nvSpPr>
        <p:spPr>
          <a:xfrm>
            <a:off x="1838460" y="3411404"/>
            <a:ext cx="266518" cy="307777"/>
          </a:xfrm>
          <a:prstGeom prst="rect">
            <a:avLst/>
          </a:prstGeom>
          <a:noFill/>
        </p:spPr>
        <p:txBody>
          <a:bodyPr wrap="square" rtlCol="0">
            <a:spAutoFit/>
          </a:bodyPr>
          <a:lstStyle/>
          <a:p>
            <a:r>
              <a:rPr kumimoji="1" lang="ja-JP" altLang="en-US" sz="1400" dirty="0"/>
              <a:t>①</a:t>
            </a:r>
          </a:p>
        </p:txBody>
      </p:sp>
      <p:sp>
        <p:nvSpPr>
          <p:cNvPr id="73" name="テキスト ボックス 72">
            <a:extLst>
              <a:ext uri="{FF2B5EF4-FFF2-40B4-BE49-F238E27FC236}">
                <a16:creationId xmlns:a16="http://schemas.microsoft.com/office/drawing/2014/main" id="{F9128D80-E8E5-4F42-AAAB-06F2AA2CDCD6}"/>
              </a:ext>
            </a:extLst>
          </p:cNvPr>
          <p:cNvSpPr txBox="1"/>
          <p:nvPr/>
        </p:nvSpPr>
        <p:spPr>
          <a:xfrm>
            <a:off x="1833380" y="3995578"/>
            <a:ext cx="266518" cy="307777"/>
          </a:xfrm>
          <a:prstGeom prst="rect">
            <a:avLst/>
          </a:prstGeom>
          <a:noFill/>
        </p:spPr>
        <p:txBody>
          <a:bodyPr wrap="square" rtlCol="0">
            <a:spAutoFit/>
          </a:bodyPr>
          <a:lstStyle/>
          <a:p>
            <a:r>
              <a:rPr kumimoji="1" lang="ja-JP" altLang="en-US" sz="1400" dirty="0"/>
              <a:t>②</a:t>
            </a:r>
          </a:p>
        </p:txBody>
      </p:sp>
      <p:sp>
        <p:nvSpPr>
          <p:cNvPr id="78" name="テキスト ボックス 77">
            <a:extLst>
              <a:ext uri="{FF2B5EF4-FFF2-40B4-BE49-F238E27FC236}">
                <a16:creationId xmlns:a16="http://schemas.microsoft.com/office/drawing/2014/main" id="{3649DDFD-AC23-4483-8E0A-5AAB76C3277F}"/>
              </a:ext>
            </a:extLst>
          </p:cNvPr>
          <p:cNvSpPr txBox="1"/>
          <p:nvPr/>
        </p:nvSpPr>
        <p:spPr>
          <a:xfrm>
            <a:off x="4229729" y="4316524"/>
            <a:ext cx="266518" cy="307777"/>
          </a:xfrm>
          <a:prstGeom prst="rect">
            <a:avLst/>
          </a:prstGeom>
          <a:noFill/>
        </p:spPr>
        <p:txBody>
          <a:bodyPr wrap="square" rtlCol="0">
            <a:spAutoFit/>
          </a:bodyPr>
          <a:lstStyle/>
          <a:p>
            <a:r>
              <a:rPr kumimoji="1" lang="ja-JP" altLang="en-US" sz="1400" dirty="0"/>
              <a:t>①</a:t>
            </a:r>
          </a:p>
        </p:txBody>
      </p:sp>
      <p:sp>
        <p:nvSpPr>
          <p:cNvPr id="79" name="テキスト ボックス 78">
            <a:extLst>
              <a:ext uri="{FF2B5EF4-FFF2-40B4-BE49-F238E27FC236}">
                <a16:creationId xmlns:a16="http://schemas.microsoft.com/office/drawing/2014/main" id="{A0CC0972-5D96-425D-8315-0D5009A64ED4}"/>
              </a:ext>
            </a:extLst>
          </p:cNvPr>
          <p:cNvSpPr txBox="1"/>
          <p:nvPr/>
        </p:nvSpPr>
        <p:spPr>
          <a:xfrm>
            <a:off x="6250837" y="4680557"/>
            <a:ext cx="266518" cy="307777"/>
          </a:xfrm>
          <a:prstGeom prst="rect">
            <a:avLst/>
          </a:prstGeom>
          <a:noFill/>
        </p:spPr>
        <p:txBody>
          <a:bodyPr wrap="square" rtlCol="0">
            <a:spAutoFit/>
          </a:bodyPr>
          <a:lstStyle/>
          <a:p>
            <a:r>
              <a:rPr kumimoji="1" lang="ja-JP" altLang="en-US" sz="1400" dirty="0"/>
              <a:t>②</a:t>
            </a:r>
          </a:p>
        </p:txBody>
      </p:sp>
      <p:sp>
        <p:nvSpPr>
          <p:cNvPr id="80" name="テキスト ボックス 79">
            <a:extLst>
              <a:ext uri="{FF2B5EF4-FFF2-40B4-BE49-F238E27FC236}">
                <a16:creationId xmlns:a16="http://schemas.microsoft.com/office/drawing/2014/main" id="{12400473-0E16-44CB-A4CC-EC9E5AB51964}"/>
              </a:ext>
            </a:extLst>
          </p:cNvPr>
          <p:cNvSpPr txBox="1"/>
          <p:nvPr/>
        </p:nvSpPr>
        <p:spPr>
          <a:xfrm>
            <a:off x="8011948" y="3298978"/>
            <a:ext cx="266518" cy="307777"/>
          </a:xfrm>
          <a:prstGeom prst="rect">
            <a:avLst/>
          </a:prstGeom>
          <a:noFill/>
        </p:spPr>
        <p:txBody>
          <a:bodyPr wrap="square" rtlCol="0">
            <a:spAutoFit/>
          </a:bodyPr>
          <a:lstStyle/>
          <a:p>
            <a:r>
              <a:rPr kumimoji="1" lang="ja-JP" altLang="en-US" sz="1400" dirty="0"/>
              <a:t>③</a:t>
            </a:r>
          </a:p>
        </p:txBody>
      </p:sp>
      <p:sp>
        <p:nvSpPr>
          <p:cNvPr id="82" name="正方形/長方形 81">
            <a:extLst>
              <a:ext uri="{FF2B5EF4-FFF2-40B4-BE49-F238E27FC236}">
                <a16:creationId xmlns:a16="http://schemas.microsoft.com/office/drawing/2014/main" id="{4EF62CCB-5790-4BB9-A4F7-E3C00F0087D8}"/>
              </a:ext>
            </a:extLst>
          </p:cNvPr>
          <p:cNvSpPr/>
          <p:nvPr/>
        </p:nvSpPr>
        <p:spPr>
          <a:xfrm>
            <a:off x="264160" y="2336457"/>
            <a:ext cx="1783080" cy="616246"/>
          </a:xfrm>
          <a:prstGeom prst="rect">
            <a:avLst/>
          </a:prstGeom>
          <a:solidFill>
            <a:schemeClr val="accent1">
              <a:lumMod val="20000"/>
              <a:lumOff val="8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a:extLst>
              <a:ext uri="{FF2B5EF4-FFF2-40B4-BE49-F238E27FC236}">
                <a16:creationId xmlns:a16="http://schemas.microsoft.com/office/drawing/2014/main" id="{645D4ECF-E9E9-48E9-9D6F-A87E5D5B30A4}"/>
              </a:ext>
            </a:extLst>
          </p:cNvPr>
          <p:cNvSpPr txBox="1"/>
          <p:nvPr/>
        </p:nvSpPr>
        <p:spPr>
          <a:xfrm>
            <a:off x="186489" y="2490139"/>
            <a:ext cx="1966984" cy="369332"/>
          </a:xfrm>
          <a:prstGeom prst="rect">
            <a:avLst/>
          </a:prstGeom>
          <a:noFill/>
        </p:spPr>
        <p:txBody>
          <a:bodyPr wrap="square" rtlCol="0">
            <a:spAutoFit/>
          </a:bodyPr>
          <a:lstStyle/>
          <a:p>
            <a:pPr algn="ctr"/>
            <a:r>
              <a:rPr kumimoji="1" lang="ja-JP" altLang="en-US" b="1" dirty="0"/>
              <a:t>受付は会場外で</a:t>
            </a:r>
          </a:p>
        </p:txBody>
      </p:sp>
    </p:spTree>
    <p:extLst>
      <p:ext uri="{BB962C8B-B14F-4D97-AF65-F5344CB8AC3E}">
        <p14:creationId xmlns:p14="http://schemas.microsoft.com/office/powerpoint/2010/main" val="1636909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a:extLst>
              <a:ext uri="{FF2B5EF4-FFF2-40B4-BE49-F238E27FC236}">
                <a16:creationId xmlns:a16="http://schemas.microsoft.com/office/drawing/2014/main" id="{8277CDD8-F628-4DFF-96DA-DE106875C7B2}"/>
              </a:ext>
            </a:extLst>
          </p:cNvPr>
          <p:cNvSpPr/>
          <p:nvPr/>
        </p:nvSpPr>
        <p:spPr>
          <a:xfrm>
            <a:off x="3056846" y="5995379"/>
            <a:ext cx="3310895" cy="548938"/>
          </a:xfrm>
          <a:prstGeom prst="rect">
            <a:avLst/>
          </a:prstGeom>
          <a:solidFill>
            <a:schemeClr val="accent1">
              <a:lumMod val="20000"/>
              <a:lumOff val="8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B9C7B92-2B93-4365-9BB7-B35E80935468}"/>
              </a:ext>
            </a:extLst>
          </p:cNvPr>
          <p:cNvSpPr txBox="1"/>
          <p:nvPr/>
        </p:nvSpPr>
        <p:spPr>
          <a:xfrm>
            <a:off x="373888" y="414301"/>
            <a:ext cx="11045952" cy="584775"/>
          </a:xfrm>
          <a:prstGeom prst="rect">
            <a:avLst/>
          </a:prstGeom>
          <a:noFill/>
        </p:spPr>
        <p:txBody>
          <a:bodyPr wrap="square" rtlCol="0">
            <a:spAutoFit/>
          </a:bodyPr>
          <a:lstStyle/>
          <a:p>
            <a:r>
              <a:rPr kumimoji="1" lang="ja-JP" altLang="en-US" sz="3200" b="1" u="sng" dirty="0">
                <a:latin typeface="メイリオ" panose="020B0604030504040204" pitchFamily="50" charset="-128"/>
                <a:ea typeface="メイリオ" panose="020B0604030504040204" pitchFamily="50" charset="-128"/>
              </a:rPr>
              <a:t>■イベント会場の机レイアウト　</a:t>
            </a:r>
            <a:r>
              <a:rPr kumimoji="1" lang="en-US" altLang="ja-JP" sz="2800" b="1" dirty="0">
                <a:solidFill>
                  <a:srgbClr val="92D050"/>
                </a:solidFill>
                <a:latin typeface="メイリオ" panose="020B0604030504040204" pitchFamily="50" charset="-128"/>
                <a:ea typeface="メイリオ" panose="020B0604030504040204" pitchFamily="50" charset="-128"/>
              </a:rPr>
              <a:t>【</a:t>
            </a:r>
            <a:r>
              <a:rPr kumimoji="1" lang="ja-JP" altLang="en-US" sz="2800" b="1" dirty="0">
                <a:solidFill>
                  <a:srgbClr val="92D050"/>
                </a:solidFill>
                <a:latin typeface="メイリオ" panose="020B0604030504040204" pitchFamily="50" charset="-128"/>
                <a:ea typeface="メイリオ" panose="020B0604030504040204" pitchFamily="50" charset="-128"/>
              </a:rPr>
              <a:t>サブ会場</a:t>
            </a:r>
            <a:r>
              <a:rPr kumimoji="1" lang="en-US" altLang="ja-JP" sz="2800" b="1" dirty="0">
                <a:solidFill>
                  <a:srgbClr val="92D050"/>
                </a:solidFill>
                <a:latin typeface="メイリオ" panose="020B0604030504040204" pitchFamily="50" charset="-128"/>
                <a:ea typeface="メイリオ" panose="020B0604030504040204" pitchFamily="50" charset="-128"/>
              </a:rPr>
              <a:t>】</a:t>
            </a:r>
            <a:r>
              <a:rPr kumimoji="1" lang="ja-JP" altLang="en-US" sz="2800" b="1" dirty="0">
                <a:solidFill>
                  <a:srgbClr val="92D050"/>
                </a:solidFill>
                <a:latin typeface="メイリオ" panose="020B0604030504040204" pitchFamily="50" charset="-128"/>
                <a:ea typeface="メイリオ" panose="020B0604030504040204" pitchFamily="50" charset="-128"/>
              </a:rPr>
              <a:t>９：２５～　</a:t>
            </a:r>
          </a:p>
        </p:txBody>
      </p:sp>
      <p:sp>
        <p:nvSpPr>
          <p:cNvPr id="4" name="正方形/長方形 3">
            <a:extLst>
              <a:ext uri="{FF2B5EF4-FFF2-40B4-BE49-F238E27FC236}">
                <a16:creationId xmlns:a16="http://schemas.microsoft.com/office/drawing/2014/main" id="{9197703C-E2AE-488B-AF99-59781E976602}"/>
              </a:ext>
            </a:extLst>
          </p:cNvPr>
          <p:cNvSpPr/>
          <p:nvPr/>
        </p:nvSpPr>
        <p:spPr>
          <a:xfrm>
            <a:off x="7081410" y="2245647"/>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 name="正方形/長方形 4">
            <a:extLst>
              <a:ext uri="{FF2B5EF4-FFF2-40B4-BE49-F238E27FC236}">
                <a16:creationId xmlns:a16="http://schemas.microsoft.com/office/drawing/2014/main" id="{61A84FF4-5460-4B59-B8B2-BB828CE3690D}"/>
              </a:ext>
            </a:extLst>
          </p:cNvPr>
          <p:cNvSpPr/>
          <p:nvPr/>
        </p:nvSpPr>
        <p:spPr>
          <a:xfrm>
            <a:off x="7081410" y="2961032"/>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 name="正方形/長方形 5">
            <a:extLst>
              <a:ext uri="{FF2B5EF4-FFF2-40B4-BE49-F238E27FC236}">
                <a16:creationId xmlns:a16="http://schemas.microsoft.com/office/drawing/2014/main" id="{F6E60A7C-D223-4BE2-A596-F56E5327ADAF}"/>
              </a:ext>
            </a:extLst>
          </p:cNvPr>
          <p:cNvSpPr/>
          <p:nvPr/>
        </p:nvSpPr>
        <p:spPr>
          <a:xfrm>
            <a:off x="7081410" y="3734130"/>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8" name="グラフィックス 71" descr="ソファ">
            <a:extLst>
              <a:ext uri="{FF2B5EF4-FFF2-40B4-BE49-F238E27FC236}">
                <a16:creationId xmlns:a16="http://schemas.microsoft.com/office/drawing/2014/main" id="{0DE835A7-C912-447E-BFC8-F1C57B86D78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119746" y="2562109"/>
            <a:ext cx="271863" cy="320890"/>
          </a:xfrm>
          <a:prstGeom prst="rect">
            <a:avLst/>
          </a:prstGeom>
        </p:spPr>
      </p:pic>
      <p:pic>
        <p:nvPicPr>
          <p:cNvPr id="9" name="グラフィックス 71" descr="ソファ">
            <a:extLst>
              <a:ext uri="{FF2B5EF4-FFF2-40B4-BE49-F238E27FC236}">
                <a16:creationId xmlns:a16="http://schemas.microsoft.com/office/drawing/2014/main" id="{C5F767D1-FE22-4B41-9CD9-ACCC932D2A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541267" y="2562109"/>
            <a:ext cx="271863" cy="320890"/>
          </a:xfrm>
          <a:prstGeom prst="rect">
            <a:avLst/>
          </a:prstGeom>
        </p:spPr>
      </p:pic>
      <p:pic>
        <p:nvPicPr>
          <p:cNvPr id="10" name="グラフィックス 71" descr="ソファ">
            <a:extLst>
              <a:ext uri="{FF2B5EF4-FFF2-40B4-BE49-F238E27FC236}">
                <a16:creationId xmlns:a16="http://schemas.microsoft.com/office/drawing/2014/main" id="{32373E38-87D4-451B-BB27-46DFE6913D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962787" y="2557475"/>
            <a:ext cx="271863" cy="320890"/>
          </a:xfrm>
          <a:prstGeom prst="rect">
            <a:avLst/>
          </a:prstGeom>
        </p:spPr>
      </p:pic>
      <p:pic>
        <p:nvPicPr>
          <p:cNvPr id="11" name="グラフィックス 71" descr="ソファ">
            <a:extLst>
              <a:ext uri="{FF2B5EF4-FFF2-40B4-BE49-F238E27FC236}">
                <a16:creationId xmlns:a16="http://schemas.microsoft.com/office/drawing/2014/main" id="{71405EA1-BA31-4F1F-9A55-11F6FB3224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119745" y="3326580"/>
            <a:ext cx="271863" cy="320890"/>
          </a:xfrm>
          <a:prstGeom prst="rect">
            <a:avLst/>
          </a:prstGeom>
        </p:spPr>
      </p:pic>
      <p:pic>
        <p:nvPicPr>
          <p:cNvPr id="12" name="グラフィックス 71" descr="ソファ">
            <a:extLst>
              <a:ext uri="{FF2B5EF4-FFF2-40B4-BE49-F238E27FC236}">
                <a16:creationId xmlns:a16="http://schemas.microsoft.com/office/drawing/2014/main" id="{79F07CA2-489D-4EF4-B1C7-C45ACCDCC4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538961" y="3323479"/>
            <a:ext cx="271863" cy="320890"/>
          </a:xfrm>
          <a:prstGeom prst="rect">
            <a:avLst/>
          </a:prstGeom>
        </p:spPr>
      </p:pic>
      <p:pic>
        <p:nvPicPr>
          <p:cNvPr id="13" name="グラフィックス 71" descr="ソファ">
            <a:extLst>
              <a:ext uri="{FF2B5EF4-FFF2-40B4-BE49-F238E27FC236}">
                <a16:creationId xmlns:a16="http://schemas.microsoft.com/office/drawing/2014/main" id="{325DCE36-1C1E-42FE-A03B-44497D72C6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962787" y="3322298"/>
            <a:ext cx="271863" cy="320890"/>
          </a:xfrm>
          <a:prstGeom prst="rect">
            <a:avLst/>
          </a:prstGeom>
        </p:spPr>
      </p:pic>
      <p:pic>
        <p:nvPicPr>
          <p:cNvPr id="14" name="グラフィックス 71" descr="ソファ">
            <a:extLst>
              <a:ext uri="{FF2B5EF4-FFF2-40B4-BE49-F238E27FC236}">
                <a16:creationId xmlns:a16="http://schemas.microsoft.com/office/drawing/2014/main" id="{3AEBCE84-4733-42C4-BDB3-664F7671CF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129950" y="4043152"/>
            <a:ext cx="271863" cy="320890"/>
          </a:xfrm>
          <a:prstGeom prst="rect">
            <a:avLst/>
          </a:prstGeom>
        </p:spPr>
      </p:pic>
      <p:pic>
        <p:nvPicPr>
          <p:cNvPr id="15" name="グラフィックス 71" descr="ソファ">
            <a:extLst>
              <a:ext uri="{FF2B5EF4-FFF2-40B4-BE49-F238E27FC236}">
                <a16:creationId xmlns:a16="http://schemas.microsoft.com/office/drawing/2014/main" id="{A9C816B0-4864-4B16-A6C5-E6FD1088A1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549166" y="4032767"/>
            <a:ext cx="271863" cy="320890"/>
          </a:xfrm>
          <a:prstGeom prst="rect">
            <a:avLst/>
          </a:prstGeom>
        </p:spPr>
      </p:pic>
      <p:pic>
        <p:nvPicPr>
          <p:cNvPr id="16" name="グラフィックス 71" descr="ソファ">
            <a:extLst>
              <a:ext uri="{FF2B5EF4-FFF2-40B4-BE49-F238E27FC236}">
                <a16:creationId xmlns:a16="http://schemas.microsoft.com/office/drawing/2014/main" id="{B3001674-2D62-4DEA-9BA1-9FB8D18D40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7950292" y="4043152"/>
            <a:ext cx="271863" cy="320890"/>
          </a:xfrm>
          <a:prstGeom prst="rect">
            <a:avLst/>
          </a:prstGeom>
        </p:spPr>
      </p:pic>
      <p:sp>
        <p:nvSpPr>
          <p:cNvPr id="20" name="正方形/長方形 19">
            <a:extLst>
              <a:ext uri="{FF2B5EF4-FFF2-40B4-BE49-F238E27FC236}">
                <a16:creationId xmlns:a16="http://schemas.microsoft.com/office/drawing/2014/main" id="{949E8C12-A077-48DB-9D9A-464D415519DE}"/>
              </a:ext>
            </a:extLst>
          </p:cNvPr>
          <p:cNvSpPr/>
          <p:nvPr/>
        </p:nvSpPr>
        <p:spPr>
          <a:xfrm>
            <a:off x="8690798" y="2245647"/>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1" name="正方形/長方形 20">
            <a:extLst>
              <a:ext uri="{FF2B5EF4-FFF2-40B4-BE49-F238E27FC236}">
                <a16:creationId xmlns:a16="http://schemas.microsoft.com/office/drawing/2014/main" id="{237ECA4F-425A-4C47-9208-9FB653B2B689}"/>
              </a:ext>
            </a:extLst>
          </p:cNvPr>
          <p:cNvSpPr/>
          <p:nvPr/>
        </p:nvSpPr>
        <p:spPr>
          <a:xfrm>
            <a:off x="8690798" y="2961032"/>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2" name="正方形/長方形 21">
            <a:extLst>
              <a:ext uri="{FF2B5EF4-FFF2-40B4-BE49-F238E27FC236}">
                <a16:creationId xmlns:a16="http://schemas.microsoft.com/office/drawing/2014/main" id="{3AFF94D8-DB76-4850-BEA2-10C3F43F6ED3}"/>
              </a:ext>
            </a:extLst>
          </p:cNvPr>
          <p:cNvSpPr/>
          <p:nvPr/>
        </p:nvSpPr>
        <p:spPr>
          <a:xfrm>
            <a:off x="8690798" y="3734130"/>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23" name="正方形/長方形 22">
            <a:extLst>
              <a:ext uri="{FF2B5EF4-FFF2-40B4-BE49-F238E27FC236}">
                <a16:creationId xmlns:a16="http://schemas.microsoft.com/office/drawing/2014/main" id="{6B1B5B71-65E0-402F-AF89-83DF9FE9CC4F}"/>
              </a:ext>
            </a:extLst>
          </p:cNvPr>
          <p:cNvSpPr/>
          <p:nvPr/>
        </p:nvSpPr>
        <p:spPr>
          <a:xfrm>
            <a:off x="8690798" y="4593092"/>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24" name="グラフィックス 71" descr="ソファ">
            <a:extLst>
              <a:ext uri="{FF2B5EF4-FFF2-40B4-BE49-F238E27FC236}">
                <a16:creationId xmlns:a16="http://schemas.microsoft.com/office/drawing/2014/main" id="{127B10A9-F6C3-4C3A-8635-AEF88C55DF7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8729134" y="2562109"/>
            <a:ext cx="271863" cy="320890"/>
          </a:xfrm>
          <a:prstGeom prst="rect">
            <a:avLst/>
          </a:prstGeom>
        </p:spPr>
      </p:pic>
      <p:pic>
        <p:nvPicPr>
          <p:cNvPr id="25" name="グラフィックス 71" descr="ソファ">
            <a:extLst>
              <a:ext uri="{FF2B5EF4-FFF2-40B4-BE49-F238E27FC236}">
                <a16:creationId xmlns:a16="http://schemas.microsoft.com/office/drawing/2014/main" id="{DCEF6698-86BF-4D3D-B0E5-B47812CE57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150655" y="2562109"/>
            <a:ext cx="271863" cy="320890"/>
          </a:xfrm>
          <a:prstGeom prst="rect">
            <a:avLst/>
          </a:prstGeom>
        </p:spPr>
      </p:pic>
      <p:pic>
        <p:nvPicPr>
          <p:cNvPr id="26" name="グラフィックス 71" descr="ソファ">
            <a:extLst>
              <a:ext uri="{FF2B5EF4-FFF2-40B4-BE49-F238E27FC236}">
                <a16:creationId xmlns:a16="http://schemas.microsoft.com/office/drawing/2014/main" id="{787E6E1C-4F57-4D88-BD59-88CBC3B3E9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572175" y="2557475"/>
            <a:ext cx="271863" cy="320890"/>
          </a:xfrm>
          <a:prstGeom prst="rect">
            <a:avLst/>
          </a:prstGeom>
        </p:spPr>
      </p:pic>
      <p:pic>
        <p:nvPicPr>
          <p:cNvPr id="27" name="グラフィックス 71" descr="ソファ">
            <a:extLst>
              <a:ext uri="{FF2B5EF4-FFF2-40B4-BE49-F238E27FC236}">
                <a16:creationId xmlns:a16="http://schemas.microsoft.com/office/drawing/2014/main" id="{5232BC4E-5E8C-4953-B794-B498AECD61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8729133" y="3326580"/>
            <a:ext cx="271863" cy="320890"/>
          </a:xfrm>
          <a:prstGeom prst="rect">
            <a:avLst/>
          </a:prstGeom>
        </p:spPr>
      </p:pic>
      <p:pic>
        <p:nvPicPr>
          <p:cNvPr id="28" name="グラフィックス 71" descr="ソファ">
            <a:extLst>
              <a:ext uri="{FF2B5EF4-FFF2-40B4-BE49-F238E27FC236}">
                <a16:creationId xmlns:a16="http://schemas.microsoft.com/office/drawing/2014/main" id="{BDEB57F0-F77A-4C23-856C-CF17BC04AF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148349" y="3323479"/>
            <a:ext cx="271863" cy="320890"/>
          </a:xfrm>
          <a:prstGeom prst="rect">
            <a:avLst/>
          </a:prstGeom>
        </p:spPr>
      </p:pic>
      <p:pic>
        <p:nvPicPr>
          <p:cNvPr id="29" name="グラフィックス 71" descr="ソファ">
            <a:extLst>
              <a:ext uri="{FF2B5EF4-FFF2-40B4-BE49-F238E27FC236}">
                <a16:creationId xmlns:a16="http://schemas.microsoft.com/office/drawing/2014/main" id="{DC91634B-426F-478E-AA10-A18C48CD54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572175" y="3322298"/>
            <a:ext cx="271863" cy="320890"/>
          </a:xfrm>
          <a:prstGeom prst="rect">
            <a:avLst/>
          </a:prstGeom>
        </p:spPr>
      </p:pic>
      <p:pic>
        <p:nvPicPr>
          <p:cNvPr id="30" name="グラフィックス 71" descr="ソファ">
            <a:extLst>
              <a:ext uri="{FF2B5EF4-FFF2-40B4-BE49-F238E27FC236}">
                <a16:creationId xmlns:a16="http://schemas.microsoft.com/office/drawing/2014/main" id="{96B52137-E3C8-4603-9455-1D59F012BD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8739338" y="4043152"/>
            <a:ext cx="271863" cy="320890"/>
          </a:xfrm>
          <a:prstGeom prst="rect">
            <a:avLst/>
          </a:prstGeom>
        </p:spPr>
      </p:pic>
      <p:pic>
        <p:nvPicPr>
          <p:cNvPr id="31" name="グラフィックス 71" descr="ソファ">
            <a:extLst>
              <a:ext uri="{FF2B5EF4-FFF2-40B4-BE49-F238E27FC236}">
                <a16:creationId xmlns:a16="http://schemas.microsoft.com/office/drawing/2014/main" id="{CE6515FE-D52C-4FC5-A2F1-271903FE19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158554" y="4032767"/>
            <a:ext cx="271863" cy="320890"/>
          </a:xfrm>
          <a:prstGeom prst="rect">
            <a:avLst/>
          </a:prstGeom>
        </p:spPr>
      </p:pic>
      <p:pic>
        <p:nvPicPr>
          <p:cNvPr id="32" name="グラフィックス 71" descr="ソファ">
            <a:extLst>
              <a:ext uri="{FF2B5EF4-FFF2-40B4-BE49-F238E27FC236}">
                <a16:creationId xmlns:a16="http://schemas.microsoft.com/office/drawing/2014/main" id="{18DBD0DF-4604-4519-8E1F-B2686E064C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559680" y="4043152"/>
            <a:ext cx="271863" cy="320890"/>
          </a:xfrm>
          <a:prstGeom prst="rect">
            <a:avLst/>
          </a:prstGeom>
        </p:spPr>
      </p:pic>
      <p:pic>
        <p:nvPicPr>
          <p:cNvPr id="33" name="グラフィックス 71" descr="ソファ">
            <a:extLst>
              <a:ext uri="{FF2B5EF4-FFF2-40B4-BE49-F238E27FC236}">
                <a16:creationId xmlns:a16="http://schemas.microsoft.com/office/drawing/2014/main" id="{F38CAB93-A619-4961-B0BA-C87A192CD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8729133" y="4895512"/>
            <a:ext cx="271863" cy="320890"/>
          </a:xfrm>
          <a:prstGeom prst="rect">
            <a:avLst/>
          </a:prstGeom>
        </p:spPr>
      </p:pic>
      <p:pic>
        <p:nvPicPr>
          <p:cNvPr id="34" name="グラフィックス 71" descr="ソファ">
            <a:extLst>
              <a:ext uri="{FF2B5EF4-FFF2-40B4-BE49-F238E27FC236}">
                <a16:creationId xmlns:a16="http://schemas.microsoft.com/office/drawing/2014/main" id="{8BE48B24-5B16-4691-A276-8594D839E9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148349" y="4895530"/>
            <a:ext cx="271863" cy="320890"/>
          </a:xfrm>
          <a:prstGeom prst="rect">
            <a:avLst/>
          </a:prstGeom>
        </p:spPr>
      </p:pic>
      <p:pic>
        <p:nvPicPr>
          <p:cNvPr id="35" name="グラフィックス 71" descr="ソファ">
            <a:extLst>
              <a:ext uri="{FF2B5EF4-FFF2-40B4-BE49-F238E27FC236}">
                <a16:creationId xmlns:a16="http://schemas.microsoft.com/office/drawing/2014/main" id="{6FB25AD0-E9D4-46D1-B0D1-F9ACE01622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9544190" y="4895512"/>
            <a:ext cx="271863" cy="320890"/>
          </a:xfrm>
          <a:prstGeom prst="rect">
            <a:avLst/>
          </a:prstGeom>
        </p:spPr>
      </p:pic>
      <p:sp>
        <p:nvSpPr>
          <p:cNvPr id="36" name="正方形/長方形 35">
            <a:extLst>
              <a:ext uri="{FF2B5EF4-FFF2-40B4-BE49-F238E27FC236}">
                <a16:creationId xmlns:a16="http://schemas.microsoft.com/office/drawing/2014/main" id="{92172475-F2A4-4CFA-9BCD-9212CE5A6DF3}"/>
              </a:ext>
            </a:extLst>
          </p:cNvPr>
          <p:cNvSpPr/>
          <p:nvPr/>
        </p:nvSpPr>
        <p:spPr>
          <a:xfrm>
            <a:off x="3249072" y="2736706"/>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7" name="正方形/長方形 36">
            <a:extLst>
              <a:ext uri="{FF2B5EF4-FFF2-40B4-BE49-F238E27FC236}">
                <a16:creationId xmlns:a16="http://schemas.microsoft.com/office/drawing/2014/main" id="{5F3DA44A-1608-4077-8CB6-EABBF01F63F2}"/>
              </a:ext>
            </a:extLst>
          </p:cNvPr>
          <p:cNvSpPr/>
          <p:nvPr/>
        </p:nvSpPr>
        <p:spPr>
          <a:xfrm>
            <a:off x="3249072" y="2407416"/>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8" name="正方形/長方形 37">
            <a:extLst>
              <a:ext uri="{FF2B5EF4-FFF2-40B4-BE49-F238E27FC236}">
                <a16:creationId xmlns:a16="http://schemas.microsoft.com/office/drawing/2014/main" id="{E7A3A6FF-7F95-416C-B435-127B96EB9149}"/>
              </a:ext>
            </a:extLst>
          </p:cNvPr>
          <p:cNvSpPr/>
          <p:nvPr/>
        </p:nvSpPr>
        <p:spPr>
          <a:xfrm>
            <a:off x="4765618" y="2723503"/>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9" name="正方形/長方形 38">
            <a:extLst>
              <a:ext uri="{FF2B5EF4-FFF2-40B4-BE49-F238E27FC236}">
                <a16:creationId xmlns:a16="http://schemas.microsoft.com/office/drawing/2014/main" id="{07BD1FAA-5680-49A5-8B7A-D07B04C9DE7F}"/>
              </a:ext>
            </a:extLst>
          </p:cNvPr>
          <p:cNvSpPr/>
          <p:nvPr/>
        </p:nvSpPr>
        <p:spPr>
          <a:xfrm>
            <a:off x="4765618" y="2394213"/>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0" name="正方形/長方形 39">
            <a:extLst>
              <a:ext uri="{FF2B5EF4-FFF2-40B4-BE49-F238E27FC236}">
                <a16:creationId xmlns:a16="http://schemas.microsoft.com/office/drawing/2014/main" id="{4BC1AB4A-030A-4933-808A-58E044FB754B}"/>
              </a:ext>
            </a:extLst>
          </p:cNvPr>
          <p:cNvSpPr/>
          <p:nvPr/>
        </p:nvSpPr>
        <p:spPr>
          <a:xfrm>
            <a:off x="3246770" y="3758399"/>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41" name="正方形/長方形 40">
            <a:extLst>
              <a:ext uri="{FF2B5EF4-FFF2-40B4-BE49-F238E27FC236}">
                <a16:creationId xmlns:a16="http://schemas.microsoft.com/office/drawing/2014/main" id="{9D854F46-6BEE-490E-AE1F-F5159C1C3DC8}"/>
              </a:ext>
            </a:extLst>
          </p:cNvPr>
          <p:cNvSpPr/>
          <p:nvPr/>
        </p:nvSpPr>
        <p:spPr>
          <a:xfrm>
            <a:off x="3246770" y="3429109"/>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48" name="図 47">
            <a:extLst>
              <a:ext uri="{FF2B5EF4-FFF2-40B4-BE49-F238E27FC236}">
                <a16:creationId xmlns:a16="http://schemas.microsoft.com/office/drawing/2014/main" id="{A8EAC0F2-2392-4EDC-BDA3-3919BFECB6B0}"/>
              </a:ext>
            </a:extLst>
          </p:cNvPr>
          <p:cNvPicPr>
            <a:picLocks noChangeAspect="1"/>
          </p:cNvPicPr>
          <p:nvPr/>
        </p:nvPicPr>
        <p:blipFill>
          <a:blip r:embed="rId4"/>
          <a:stretch>
            <a:fillRect/>
          </a:stretch>
        </p:blipFill>
        <p:spPr>
          <a:xfrm>
            <a:off x="3289289" y="2444926"/>
            <a:ext cx="499850" cy="582882"/>
          </a:xfrm>
          <a:prstGeom prst="rect">
            <a:avLst/>
          </a:prstGeom>
        </p:spPr>
      </p:pic>
      <p:pic>
        <p:nvPicPr>
          <p:cNvPr id="49" name="図 48">
            <a:extLst>
              <a:ext uri="{FF2B5EF4-FFF2-40B4-BE49-F238E27FC236}">
                <a16:creationId xmlns:a16="http://schemas.microsoft.com/office/drawing/2014/main" id="{038F01A9-853E-4729-831C-166123AD8738}"/>
              </a:ext>
            </a:extLst>
          </p:cNvPr>
          <p:cNvPicPr>
            <a:picLocks noChangeAspect="1"/>
          </p:cNvPicPr>
          <p:nvPr/>
        </p:nvPicPr>
        <p:blipFill>
          <a:blip r:embed="rId4"/>
          <a:stretch>
            <a:fillRect/>
          </a:stretch>
        </p:blipFill>
        <p:spPr>
          <a:xfrm>
            <a:off x="3889779" y="2444926"/>
            <a:ext cx="499850" cy="582882"/>
          </a:xfrm>
          <a:prstGeom prst="rect">
            <a:avLst/>
          </a:prstGeom>
        </p:spPr>
      </p:pic>
      <p:pic>
        <p:nvPicPr>
          <p:cNvPr id="50" name="図 49">
            <a:extLst>
              <a:ext uri="{FF2B5EF4-FFF2-40B4-BE49-F238E27FC236}">
                <a16:creationId xmlns:a16="http://schemas.microsoft.com/office/drawing/2014/main" id="{E5A7F2AB-5179-4BA3-AC71-95127E4C3E2C}"/>
              </a:ext>
            </a:extLst>
          </p:cNvPr>
          <p:cNvPicPr>
            <a:picLocks noChangeAspect="1"/>
          </p:cNvPicPr>
          <p:nvPr/>
        </p:nvPicPr>
        <p:blipFill>
          <a:blip r:embed="rId4"/>
          <a:stretch>
            <a:fillRect/>
          </a:stretch>
        </p:blipFill>
        <p:spPr>
          <a:xfrm>
            <a:off x="4821821" y="2431384"/>
            <a:ext cx="499850" cy="582882"/>
          </a:xfrm>
          <a:prstGeom prst="rect">
            <a:avLst/>
          </a:prstGeom>
        </p:spPr>
      </p:pic>
      <p:pic>
        <p:nvPicPr>
          <p:cNvPr id="51" name="図 50">
            <a:extLst>
              <a:ext uri="{FF2B5EF4-FFF2-40B4-BE49-F238E27FC236}">
                <a16:creationId xmlns:a16="http://schemas.microsoft.com/office/drawing/2014/main" id="{319867CF-55D2-4D6E-B62F-B0553FEDD796}"/>
              </a:ext>
            </a:extLst>
          </p:cNvPr>
          <p:cNvPicPr>
            <a:picLocks noChangeAspect="1"/>
          </p:cNvPicPr>
          <p:nvPr/>
        </p:nvPicPr>
        <p:blipFill>
          <a:blip r:embed="rId4"/>
          <a:stretch>
            <a:fillRect/>
          </a:stretch>
        </p:blipFill>
        <p:spPr>
          <a:xfrm>
            <a:off x="5396910" y="2431384"/>
            <a:ext cx="499850" cy="582882"/>
          </a:xfrm>
          <a:prstGeom prst="rect">
            <a:avLst/>
          </a:prstGeom>
        </p:spPr>
      </p:pic>
      <p:pic>
        <p:nvPicPr>
          <p:cNvPr id="52" name="図 51">
            <a:extLst>
              <a:ext uri="{FF2B5EF4-FFF2-40B4-BE49-F238E27FC236}">
                <a16:creationId xmlns:a16="http://schemas.microsoft.com/office/drawing/2014/main" id="{FD283CC6-8B65-4D31-9F80-0DC72DA31465}"/>
              </a:ext>
            </a:extLst>
          </p:cNvPr>
          <p:cNvPicPr>
            <a:picLocks noChangeAspect="1"/>
          </p:cNvPicPr>
          <p:nvPr/>
        </p:nvPicPr>
        <p:blipFill>
          <a:blip r:embed="rId4"/>
          <a:stretch>
            <a:fillRect/>
          </a:stretch>
        </p:blipFill>
        <p:spPr>
          <a:xfrm>
            <a:off x="3294599" y="3466280"/>
            <a:ext cx="499850" cy="582882"/>
          </a:xfrm>
          <a:prstGeom prst="rect">
            <a:avLst/>
          </a:prstGeom>
        </p:spPr>
      </p:pic>
      <p:pic>
        <p:nvPicPr>
          <p:cNvPr id="53" name="図 52">
            <a:extLst>
              <a:ext uri="{FF2B5EF4-FFF2-40B4-BE49-F238E27FC236}">
                <a16:creationId xmlns:a16="http://schemas.microsoft.com/office/drawing/2014/main" id="{90041D4F-F30E-4C1E-BACD-E850D29C1BE7}"/>
              </a:ext>
            </a:extLst>
          </p:cNvPr>
          <p:cNvPicPr>
            <a:picLocks noChangeAspect="1"/>
          </p:cNvPicPr>
          <p:nvPr/>
        </p:nvPicPr>
        <p:blipFill>
          <a:blip r:embed="rId4"/>
          <a:stretch>
            <a:fillRect/>
          </a:stretch>
        </p:blipFill>
        <p:spPr>
          <a:xfrm>
            <a:off x="3865778" y="3466280"/>
            <a:ext cx="499850" cy="582882"/>
          </a:xfrm>
          <a:prstGeom prst="rect">
            <a:avLst/>
          </a:prstGeom>
        </p:spPr>
      </p:pic>
      <p:sp>
        <p:nvSpPr>
          <p:cNvPr id="54" name="正方形/長方形 53">
            <a:extLst>
              <a:ext uri="{FF2B5EF4-FFF2-40B4-BE49-F238E27FC236}">
                <a16:creationId xmlns:a16="http://schemas.microsoft.com/office/drawing/2014/main" id="{371F1A66-7EFC-43C3-A4A4-DA4A09E2CBF4}"/>
              </a:ext>
            </a:extLst>
          </p:cNvPr>
          <p:cNvSpPr/>
          <p:nvPr/>
        </p:nvSpPr>
        <p:spPr>
          <a:xfrm>
            <a:off x="4764298" y="3754678"/>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55" name="正方形/長方形 54">
            <a:extLst>
              <a:ext uri="{FF2B5EF4-FFF2-40B4-BE49-F238E27FC236}">
                <a16:creationId xmlns:a16="http://schemas.microsoft.com/office/drawing/2014/main" id="{1C2E6C17-38E4-4546-971A-118B9D1DF631}"/>
              </a:ext>
            </a:extLst>
          </p:cNvPr>
          <p:cNvSpPr/>
          <p:nvPr/>
        </p:nvSpPr>
        <p:spPr>
          <a:xfrm>
            <a:off x="4764298" y="3425388"/>
            <a:ext cx="1171575" cy="328612"/>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56" name="図 55">
            <a:extLst>
              <a:ext uri="{FF2B5EF4-FFF2-40B4-BE49-F238E27FC236}">
                <a16:creationId xmlns:a16="http://schemas.microsoft.com/office/drawing/2014/main" id="{A3FED62A-4122-463B-A54D-C6D6CB133ACE}"/>
              </a:ext>
            </a:extLst>
          </p:cNvPr>
          <p:cNvPicPr>
            <a:picLocks noChangeAspect="1"/>
          </p:cNvPicPr>
          <p:nvPr/>
        </p:nvPicPr>
        <p:blipFill>
          <a:blip r:embed="rId4"/>
          <a:stretch>
            <a:fillRect/>
          </a:stretch>
        </p:blipFill>
        <p:spPr>
          <a:xfrm>
            <a:off x="4812127" y="3462559"/>
            <a:ext cx="499850" cy="582882"/>
          </a:xfrm>
          <a:prstGeom prst="rect">
            <a:avLst/>
          </a:prstGeom>
        </p:spPr>
      </p:pic>
      <p:pic>
        <p:nvPicPr>
          <p:cNvPr id="57" name="図 56">
            <a:extLst>
              <a:ext uri="{FF2B5EF4-FFF2-40B4-BE49-F238E27FC236}">
                <a16:creationId xmlns:a16="http://schemas.microsoft.com/office/drawing/2014/main" id="{FC428D6C-16F3-43A8-9B6B-0AB03A13A517}"/>
              </a:ext>
            </a:extLst>
          </p:cNvPr>
          <p:cNvPicPr>
            <a:picLocks noChangeAspect="1"/>
          </p:cNvPicPr>
          <p:nvPr/>
        </p:nvPicPr>
        <p:blipFill>
          <a:blip r:embed="rId4"/>
          <a:stretch>
            <a:fillRect/>
          </a:stretch>
        </p:blipFill>
        <p:spPr>
          <a:xfrm>
            <a:off x="5383306" y="3462559"/>
            <a:ext cx="499850" cy="582882"/>
          </a:xfrm>
          <a:prstGeom prst="rect">
            <a:avLst/>
          </a:prstGeom>
        </p:spPr>
      </p:pic>
      <p:sp>
        <p:nvSpPr>
          <p:cNvPr id="62" name="正方形/長方形 61">
            <a:extLst>
              <a:ext uri="{FF2B5EF4-FFF2-40B4-BE49-F238E27FC236}">
                <a16:creationId xmlns:a16="http://schemas.microsoft.com/office/drawing/2014/main" id="{A63977B0-054E-4BE0-834E-49935C2BADF9}"/>
              </a:ext>
            </a:extLst>
          </p:cNvPr>
          <p:cNvSpPr/>
          <p:nvPr/>
        </p:nvSpPr>
        <p:spPr>
          <a:xfrm>
            <a:off x="3238989" y="5080406"/>
            <a:ext cx="2648119" cy="617788"/>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3" name="正方形/長方形 62">
            <a:extLst>
              <a:ext uri="{FF2B5EF4-FFF2-40B4-BE49-F238E27FC236}">
                <a16:creationId xmlns:a16="http://schemas.microsoft.com/office/drawing/2014/main" id="{5A09E127-0E3A-4DBA-BAF7-4E748FA86EBE}"/>
              </a:ext>
            </a:extLst>
          </p:cNvPr>
          <p:cNvSpPr/>
          <p:nvPr/>
        </p:nvSpPr>
        <p:spPr>
          <a:xfrm>
            <a:off x="3245058" y="4431500"/>
            <a:ext cx="2642050" cy="617788"/>
          </a:xfrm>
          <a:prstGeom prst="rect">
            <a:avLst/>
          </a:prstGeom>
          <a:solidFill>
            <a:schemeClr val="tx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64" name="図 63">
            <a:extLst>
              <a:ext uri="{FF2B5EF4-FFF2-40B4-BE49-F238E27FC236}">
                <a16:creationId xmlns:a16="http://schemas.microsoft.com/office/drawing/2014/main" id="{47FA1EDD-EAE9-43E2-A8F3-CBAC236C5F4D}"/>
              </a:ext>
            </a:extLst>
          </p:cNvPr>
          <p:cNvPicPr>
            <a:picLocks noChangeAspect="1"/>
          </p:cNvPicPr>
          <p:nvPr/>
        </p:nvPicPr>
        <p:blipFill>
          <a:blip r:embed="rId4"/>
          <a:stretch>
            <a:fillRect/>
          </a:stretch>
        </p:blipFill>
        <p:spPr>
          <a:xfrm>
            <a:off x="3400802" y="4463169"/>
            <a:ext cx="1031936" cy="1203356"/>
          </a:xfrm>
          <a:prstGeom prst="rect">
            <a:avLst/>
          </a:prstGeom>
        </p:spPr>
      </p:pic>
      <p:pic>
        <p:nvPicPr>
          <p:cNvPr id="65" name="図 64">
            <a:extLst>
              <a:ext uri="{FF2B5EF4-FFF2-40B4-BE49-F238E27FC236}">
                <a16:creationId xmlns:a16="http://schemas.microsoft.com/office/drawing/2014/main" id="{F4E8F7CB-599F-4866-8467-6BD932F2033D}"/>
              </a:ext>
            </a:extLst>
          </p:cNvPr>
          <p:cNvPicPr>
            <a:picLocks noChangeAspect="1"/>
          </p:cNvPicPr>
          <p:nvPr/>
        </p:nvPicPr>
        <p:blipFill>
          <a:blip r:embed="rId4"/>
          <a:stretch>
            <a:fillRect/>
          </a:stretch>
        </p:blipFill>
        <p:spPr>
          <a:xfrm rot="10800000">
            <a:off x="4718964" y="4450753"/>
            <a:ext cx="1031937" cy="1203356"/>
          </a:xfrm>
          <a:prstGeom prst="rect">
            <a:avLst/>
          </a:prstGeom>
        </p:spPr>
      </p:pic>
      <p:sp>
        <p:nvSpPr>
          <p:cNvPr id="67" name="テキスト ボックス 66">
            <a:extLst>
              <a:ext uri="{FF2B5EF4-FFF2-40B4-BE49-F238E27FC236}">
                <a16:creationId xmlns:a16="http://schemas.microsoft.com/office/drawing/2014/main" id="{2E5D1FFF-1FDF-430F-922E-ED1AF15F1EF4}"/>
              </a:ext>
            </a:extLst>
          </p:cNvPr>
          <p:cNvSpPr txBox="1"/>
          <p:nvPr/>
        </p:nvSpPr>
        <p:spPr>
          <a:xfrm>
            <a:off x="3111082" y="6100571"/>
            <a:ext cx="3215761" cy="338554"/>
          </a:xfrm>
          <a:prstGeom prst="rect">
            <a:avLst/>
          </a:prstGeom>
          <a:noFill/>
        </p:spPr>
        <p:txBody>
          <a:bodyPr wrap="square" rtlCol="0">
            <a:spAutoFit/>
          </a:bodyPr>
          <a:lstStyle/>
          <a:p>
            <a:r>
              <a:rPr kumimoji="1" lang="ja-JP" altLang="en-US" sz="1600" b="1" dirty="0"/>
              <a:t>机を２つ重ねて、シートを貼る</a:t>
            </a:r>
          </a:p>
        </p:txBody>
      </p:sp>
      <p:sp>
        <p:nvSpPr>
          <p:cNvPr id="69" name="テキスト ボックス 68">
            <a:extLst>
              <a:ext uri="{FF2B5EF4-FFF2-40B4-BE49-F238E27FC236}">
                <a16:creationId xmlns:a16="http://schemas.microsoft.com/office/drawing/2014/main" id="{05C448F6-A3DB-4DCB-B3CA-027F6EDB4E91}"/>
              </a:ext>
            </a:extLst>
          </p:cNvPr>
          <p:cNvSpPr txBox="1"/>
          <p:nvPr/>
        </p:nvSpPr>
        <p:spPr>
          <a:xfrm>
            <a:off x="7170545" y="1652633"/>
            <a:ext cx="3039795" cy="369332"/>
          </a:xfrm>
          <a:prstGeom prst="rect">
            <a:avLst/>
          </a:prstGeom>
          <a:noFill/>
        </p:spPr>
        <p:txBody>
          <a:bodyPr wrap="square">
            <a:spAutoFit/>
          </a:bodyPr>
          <a:lstStyle/>
          <a:p>
            <a:r>
              <a:rPr kumimoji="1" lang="ja-JP" altLang="en-US" sz="1800" b="1" dirty="0">
                <a:solidFill>
                  <a:srgbClr val="FFC000"/>
                </a:solidFill>
                <a:highlight>
                  <a:srgbClr val="FFFF00"/>
                </a:highlight>
                <a:latin typeface="メイリオ" panose="020B0604030504040204" pitchFamily="50" charset="-128"/>
                <a:ea typeface="メイリオ" panose="020B0604030504040204" pitchFamily="50" charset="-128"/>
              </a:rPr>
              <a:t>クラフト作りスペース</a:t>
            </a:r>
          </a:p>
        </p:txBody>
      </p:sp>
      <p:sp>
        <p:nvSpPr>
          <p:cNvPr id="70" name="テキスト ボックス 69">
            <a:extLst>
              <a:ext uri="{FF2B5EF4-FFF2-40B4-BE49-F238E27FC236}">
                <a16:creationId xmlns:a16="http://schemas.microsoft.com/office/drawing/2014/main" id="{963E40C4-E0E3-47C6-AA7D-C44BFF31A4CC}"/>
              </a:ext>
            </a:extLst>
          </p:cNvPr>
          <p:cNvSpPr txBox="1"/>
          <p:nvPr/>
        </p:nvSpPr>
        <p:spPr>
          <a:xfrm>
            <a:off x="3262261" y="1651147"/>
            <a:ext cx="3261360" cy="369332"/>
          </a:xfrm>
          <a:prstGeom prst="rect">
            <a:avLst/>
          </a:prstGeom>
          <a:noFill/>
        </p:spPr>
        <p:txBody>
          <a:bodyPr wrap="square">
            <a:spAutoFit/>
          </a:bodyPr>
          <a:lstStyle/>
          <a:p>
            <a:r>
              <a:rPr kumimoji="1" lang="ja-JP" altLang="en-US" sz="1800" b="1" dirty="0">
                <a:solidFill>
                  <a:srgbClr val="FFC000"/>
                </a:solidFill>
                <a:highlight>
                  <a:srgbClr val="FFFF00"/>
                </a:highlight>
                <a:latin typeface="メイリオ" panose="020B0604030504040204" pitchFamily="50" charset="-128"/>
                <a:ea typeface="メイリオ" panose="020B0604030504040204" pitchFamily="50" charset="-128"/>
              </a:rPr>
              <a:t>プログラミングスペース</a:t>
            </a:r>
          </a:p>
        </p:txBody>
      </p:sp>
      <p:pic>
        <p:nvPicPr>
          <p:cNvPr id="72" name="図 71">
            <a:extLst>
              <a:ext uri="{FF2B5EF4-FFF2-40B4-BE49-F238E27FC236}">
                <a16:creationId xmlns:a16="http://schemas.microsoft.com/office/drawing/2014/main" id="{76F2070F-CF2E-43F7-A659-F733E2A272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920" y="4431500"/>
            <a:ext cx="3247775" cy="2165184"/>
          </a:xfrm>
          <a:prstGeom prst="rect">
            <a:avLst/>
          </a:prstGeom>
        </p:spPr>
      </p:pic>
      <p:pic>
        <p:nvPicPr>
          <p:cNvPr id="76" name="図 75">
            <a:extLst>
              <a:ext uri="{FF2B5EF4-FFF2-40B4-BE49-F238E27FC236}">
                <a16:creationId xmlns:a16="http://schemas.microsoft.com/office/drawing/2014/main" id="{80E043F7-09CD-4C93-8D7F-E2157ACCE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149" y="3883309"/>
            <a:ext cx="2818128" cy="1878752"/>
          </a:xfrm>
          <a:prstGeom prst="rect">
            <a:avLst/>
          </a:prstGeom>
        </p:spPr>
      </p:pic>
      <p:cxnSp>
        <p:nvCxnSpPr>
          <p:cNvPr id="79" name="直線矢印コネクタ 78">
            <a:extLst>
              <a:ext uri="{FF2B5EF4-FFF2-40B4-BE49-F238E27FC236}">
                <a16:creationId xmlns:a16="http://schemas.microsoft.com/office/drawing/2014/main" id="{2A2F7691-932C-431D-8FA1-E44C8290B67E}"/>
              </a:ext>
            </a:extLst>
          </p:cNvPr>
          <p:cNvCxnSpPr>
            <a:cxnSpLocks/>
          </p:cNvCxnSpPr>
          <p:nvPr/>
        </p:nvCxnSpPr>
        <p:spPr>
          <a:xfrm flipV="1">
            <a:off x="4562512" y="5762061"/>
            <a:ext cx="0" cy="233318"/>
          </a:xfrm>
          <a:prstGeom prst="straightConnector1">
            <a:avLst/>
          </a:prstGeom>
          <a:ln w="28575">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81" name="図 80">
            <a:extLst>
              <a:ext uri="{FF2B5EF4-FFF2-40B4-BE49-F238E27FC236}">
                <a16:creationId xmlns:a16="http://schemas.microsoft.com/office/drawing/2014/main" id="{4B683FDF-67E4-49BE-AC73-0327090DD134}"/>
              </a:ext>
            </a:extLst>
          </p:cNvPr>
          <p:cNvPicPr>
            <a:picLocks noChangeAspect="1"/>
          </p:cNvPicPr>
          <p:nvPr/>
        </p:nvPicPr>
        <p:blipFill>
          <a:blip r:embed="rId7"/>
          <a:stretch>
            <a:fillRect/>
          </a:stretch>
        </p:blipFill>
        <p:spPr>
          <a:xfrm>
            <a:off x="3382716" y="2520219"/>
            <a:ext cx="285612" cy="2160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2" name="図 81">
            <a:extLst>
              <a:ext uri="{FF2B5EF4-FFF2-40B4-BE49-F238E27FC236}">
                <a16:creationId xmlns:a16="http://schemas.microsoft.com/office/drawing/2014/main" id="{856E16DB-C237-47A1-B95E-097CAF5AF8A4}"/>
              </a:ext>
            </a:extLst>
          </p:cNvPr>
          <p:cNvPicPr>
            <a:picLocks noChangeAspect="1"/>
          </p:cNvPicPr>
          <p:nvPr/>
        </p:nvPicPr>
        <p:blipFill>
          <a:blip r:embed="rId7"/>
          <a:stretch>
            <a:fillRect/>
          </a:stretch>
        </p:blipFill>
        <p:spPr>
          <a:xfrm>
            <a:off x="4012125" y="2520219"/>
            <a:ext cx="253163" cy="191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0" name="正方形/長方形 89">
            <a:extLst>
              <a:ext uri="{FF2B5EF4-FFF2-40B4-BE49-F238E27FC236}">
                <a16:creationId xmlns:a16="http://schemas.microsoft.com/office/drawing/2014/main" id="{6EFBD207-DB58-447F-A12E-AB6276168A31}"/>
              </a:ext>
            </a:extLst>
          </p:cNvPr>
          <p:cNvSpPr/>
          <p:nvPr/>
        </p:nvSpPr>
        <p:spPr>
          <a:xfrm>
            <a:off x="186209" y="2598944"/>
            <a:ext cx="2682746" cy="981414"/>
          </a:xfrm>
          <a:prstGeom prst="rect">
            <a:avLst/>
          </a:prstGeom>
          <a:solidFill>
            <a:schemeClr val="accent1">
              <a:lumMod val="20000"/>
              <a:lumOff val="8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5575654D-1435-4785-8322-DE5516FF8D47}"/>
              </a:ext>
            </a:extLst>
          </p:cNvPr>
          <p:cNvSpPr txBox="1"/>
          <p:nvPr/>
        </p:nvSpPr>
        <p:spPr>
          <a:xfrm>
            <a:off x="435785" y="2668083"/>
            <a:ext cx="2054911" cy="830997"/>
          </a:xfrm>
          <a:prstGeom prst="rect">
            <a:avLst/>
          </a:prstGeom>
          <a:noFill/>
        </p:spPr>
        <p:txBody>
          <a:bodyPr wrap="square" rtlCol="0">
            <a:spAutoFit/>
          </a:bodyPr>
          <a:lstStyle/>
          <a:p>
            <a:r>
              <a:rPr kumimoji="1" lang="ja-JP" altLang="en-US" sz="1600" b="1" dirty="0"/>
              <a:t>１つのシートに</a:t>
            </a:r>
            <a:endParaRPr kumimoji="1" lang="en-US" altLang="ja-JP" sz="1600" b="1" dirty="0"/>
          </a:p>
          <a:p>
            <a:r>
              <a:rPr lang="ja-JP" altLang="en-US" sz="1600" b="1" dirty="0"/>
              <a:t> カミボット１台</a:t>
            </a:r>
            <a:endParaRPr lang="en-US" altLang="ja-JP" sz="1600" b="1" dirty="0"/>
          </a:p>
          <a:p>
            <a:r>
              <a:rPr kumimoji="1" lang="ja-JP" altLang="en-US" sz="1600" b="1" dirty="0"/>
              <a:t> </a:t>
            </a:r>
            <a:r>
              <a:rPr lang="ja-JP" altLang="en-US" sz="1600" b="1" dirty="0"/>
              <a:t>タブレット</a:t>
            </a:r>
            <a:r>
              <a:rPr kumimoji="1" lang="ja-JP" altLang="en-US" sz="1600" b="1" dirty="0"/>
              <a:t>１台</a:t>
            </a:r>
            <a:endParaRPr kumimoji="1" lang="en-US" altLang="ja-JP" sz="1600" b="1" dirty="0"/>
          </a:p>
        </p:txBody>
      </p:sp>
      <p:pic>
        <p:nvPicPr>
          <p:cNvPr id="93" name="図 92">
            <a:extLst>
              <a:ext uri="{FF2B5EF4-FFF2-40B4-BE49-F238E27FC236}">
                <a16:creationId xmlns:a16="http://schemas.microsoft.com/office/drawing/2014/main" id="{8C7395FD-A49A-4084-9FE2-D8F6B9626541}"/>
              </a:ext>
            </a:extLst>
          </p:cNvPr>
          <p:cNvPicPr>
            <a:picLocks noChangeAspect="1"/>
          </p:cNvPicPr>
          <p:nvPr/>
        </p:nvPicPr>
        <p:blipFill>
          <a:blip r:embed="rId7"/>
          <a:stretch>
            <a:fillRect/>
          </a:stretch>
        </p:blipFill>
        <p:spPr>
          <a:xfrm>
            <a:off x="2149245" y="2909492"/>
            <a:ext cx="318071" cy="2406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4" name="Picture 2" descr="ソース画像を表示">
            <a:extLst>
              <a:ext uri="{FF2B5EF4-FFF2-40B4-BE49-F238E27FC236}">
                <a16:creationId xmlns:a16="http://schemas.microsoft.com/office/drawing/2014/main" id="{BA2F2228-A214-45B3-A9AC-0208760798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47458" y="3225353"/>
            <a:ext cx="300076" cy="237206"/>
          </a:xfrm>
          <a:prstGeom prst="rect">
            <a:avLst/>
          </a:prstGeom>
          <a:noFill/>
          <a:extLst>
            <a:ext uri="{909E8E84-426E-40DD-AFC4-6F175D3DCCD1}">
              <a14:hiddenFill xmlns:a14="http://schemas.microsoft.com/office/drawing/2010/main">
                <a:solidFill>
                  <a:srgbClr val="FFFFFF"/>
                </a:solidFill>
              </a14:hiddenFill>
            </a:ext>
          </a:extLst>
        </p:spPr>
      </p:pic>
      <p:pic>
        <p:nvPicPr>
          <p:cNvPr id="66" name="図 65">
            <a:extLst>
              <a:ext uri="{FF2B5EF4-FFF2-40B4-BE49-F238E27FC236}">
                <a16:creationId xmlns:a16="http://schemas.microsoft.com/office/drawing/2014/main" id="{2B3976F8-B41D-2B72-8600-34E1094FA8DB}"/>
              </a:ext>
            </a:extLst>
          </p:cNvPr>
          <p:cNvPicPr>
            <a:picLocks noChangeAspect="1"/>
          </p:cNvPicPr>
          <p:nvPr/>
        </p:nvPicPr>
        <p:blipFill>
          <a:blip r:embed="rId7"/>
          <a:stretch>
            <a:fillRect/>
          </a:stretch>
        </p:blipFill>
        <p:spPr>
          <a:xfrm>
            <a:off x="4940762" y="2507472"/>
            <a:ext cx="253548" cy="191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 name="図 67">
            <a:extLst>
              <a:ext uri="{FF2B5EF4-FFF2-40B4-BE49-F238E27FC236}">
                <a16:creationId xmlns:a16="http://schemas.microsoft.com/office/drawing/2014/main" id="{7625D599-04DF-0D82-3ED1-9E8845E12AA7}"/>
              </a:ext>
            </a:extLst>
          </p:cNvPr>
          <p:cNvPicPr>
            <a:picLocks noChangeAspect="1"/>
          </p:cNvPicPr>
          <p:nvPr/>
        </p:nvPicPr>
        <p:blipFill>
          <a:blip r:embed="rId7"/>
          <a:stretch>
            <a:fillRect/>
          </a:stretch>
        </p:blipFill>
        <p:spPr>
          <a:xfrm>
            <a:off x="5517245" y="2510980"/>
            <a:ext cx="242239" cy="183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 name="図 70">
            <a:extLst>
              <a:ext uri="{FF2B5EF4-FFF2-40B4-BE49-F238E27FC236}">
                <a16:creationId xmlns:a16="http://schemas.microsoft.com/office/drawing/2014/main" id="{C5D52C8B-DE62-8A1B-E0AA-D03B157028E4}"/>
              </a:ext>
            </a:extLst>
          </p:cNvPr>
          <p:cNvPicPr>
            <a:picLocks noChangeAspect="1"/>
          </p:cNvPicPr>
          <p:nvPr/>
        </p:nvPicPr>
        <p:blipFill>
          <a:blip r:embed="rId7"/>
          <a:stretch>
            <a:fillRect/>
          </a:stretch>
        </p:blipFill>
        <p:spPr>
          <a:xfrm>
            <a:off x="3423932" y="3541999"/>
            <a:ext cx="244396" cy="1849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3" name="図 72">
            <a:extLst>
              <a:ext uri="{FF2B5EF4-FFF2-40B4-BE49-F238E27FC236}">
                <a16:creationId xmlns:a16="http://schemas.microsoft.com/office/drawing/2014/main" id="{542E5F94-3196-2B55-BB5D-356AC72831D3}"/>
              </a:ext>
            </a:extLst>
          </p:cNvPr>
          <p:cNvPicPr>
            <a:picLocks noChangeAspect="1"/>
          </p:cNvPicPr>
          <p:nvPr/>
        </p:nvPicPr>
        <p:blipFill>
          <a:blip r:embed="rId7"/>
          <a:stretch>
            <a:fillRect/>
          </a:stretch>
        </p:blipFill>
        <p:spPr>
          <a:xfrm>
            <a:off x="3975357" y="3539198"/>
            <a:ext cx="271060" cy="205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4" name="図 73">
            <a:extLst>
              <a:ext uri="{FF2B5EF4-FFF2-40B4-BE49-F238E27FC236}">
                <a16:creationId xmlns:a16="http://schemas.microsoft.com/office/drawing/2014/main" id="{CDB7A8C0-C578-9AD9-4957-3FDDFF4B7BC2}"/>
              </a:ext>
            </a:extLst>
          </p:cNvPr>
          <p:cNvPicPr>
            <a:picLocks noChangeAspect="1"/>
          </p:cNvPicPr>
          <p:nvPr/>
        </p:nvPicPr>
        <p:blipFill>
          <a:blip r:embed="rId7"/>
          <a:stretch>
            <a:fillRect/>
          </a:stretch>
        </p:blipFill>
        <p:spPr>
          <a:xfrm>
            <a:off x="4947317" y="3521938"/>
            <a:ext cx="246993" cy="186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5" name="図 74">
            <a:extLst>
              <a:ext uri="{FF2B5EF4-FFF2-40B4-BE49-F238E27FC236}">
                <a16:creationId xmlns:a16="http://schemas.microsoft.com/office/drawing/2014/main" id="{9651DCF9-3E74-2C47-CEFE-01FF803582DB}"/>
              </a:ext>
            </a:extLst>
          </p:cNvPr>
          <p:cNvPicPr>
            <a:picLocks noChangeAspect="1"/>
          </p:cNvPicPr>
          <p:nvPr/>
        </p:nvPicPr>
        <p:blipFill>
          <a:blip r:embed="rId7"/>
          <a:stretch>
            <a:fillRect/>
          </a:stretch>
        </p:blipFill>
        <p:spPr>
          <a:xfrm>
            <a:off x="5505350" y="3526410"/>
            <a:ext cx="254134" cy="1922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0" name="Picture 2" descr="ソース画像を表示">
            <a:extLst>
              <a:ext uri="{FF2B5EF4-FFF2-40B4-BE49-F238E27FC236}">
                <a16:creationId xmlns:a16="http://schemas.microsoft.com/office/drawing/2014/main" id="{553B8907-D393-78DF-1397-02C0BF2D49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3652" y="2767146"/>
            <a:ext cx="251651" cy="19892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ソース画像を表示">
            <a:extLst>
              <a:ext uri="{FF2B5EF4-FFF2-40B4-BE49-F238E27FC236}">
                <a16:creationId xmlns:a16="http://schemas.microsoft.com/office/drawing/2014/main" id="{436E654D-AD9B-A4B8-D50D-6D69C5729E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5144" y="2782014"/>
            <a:ext cx="251651" cy="19892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ソース画像を表示">
            <a:extLst>
              <a:ext uri="{FF2B5EF4-FFF2-40B4-BE49-F238E27FC236}">
                <a16:creationId xmlns:a16="http://schemas.microsoft.com/office/drawing/2014/main" id="{E7C89FBC-723A-D3C2-F0EA-E992C98E54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362" y="2767146"/>
            <a:ext cx="251651" cy="19892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ソース画像を表示">
            <a:extLst>
              <a:ext uri="{FF2B5EF4-FFF2-40B4-BE49-F238E27FC236}">
                <a16:creationId xmlns:a16="http://schemas.microsoft.com/office/drawing/2014/main" id="{5C5915F9-DB2F-2D87-01CE-20D57D5AA9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7093" y="2754064"/>
            <a:ext cx="251651" cy="198927"/>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ソース画像を表示">
            <a:extLst>
              <a:ext uri="{FF2B5EF4-FFF2-40B4-BE49-F238E27FC236}">
                <a16:creationId xmlns:a16="http://schemas.microsoft.com/office/drawing/2014/main" id="{72288995-A307-2361-82AF-088FA42135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3652" y="3803545"/>
            <a:ext cx="251651" cy="19892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ソース画像を表示">
            <a:extLst>
              <a:ext uri="{FF2B5EF4-FFF2-40B4-BE49-F238E27FC236}">
                <a16:creationId xmlns:a16="http://schemas.microsoft.com/office/drawing/2014/main" id="{43C70173-1A5D-9B87-5896-B2485F5094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9741" y="3787963"/>
            <a:ext cx="251651" cy="19892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ソース画像を表示">
            <a:extLst>
              <a:ext uri="{FF2B5EF4-FFF2-40B4-BE49-F238E27FC236}">
                <a16:creationId xmlns:a16="http://schemas.microsoft.com/office/drawing/2014/main" id="{2D8D002F-7951-0370-A262-C07433CFDB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63482" y="3762650"/>
            <a:ext cx="251651" cy="19892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ソース画像を表示">
            <a:extLst>
              <a:ext uri="{FF2B5EF4-FFF2-40B4-BE49-F238E27FC236}">
                <a16:creationId xmlns:a16="http://schemas.microsoft.com/office/drawing/2014/main" id="{C43205CB-84EA-A084-0B70-C0505BE465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4734" y="3777763"/>
            <a:ext cx="251651" cy="19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264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42EA6EA3-413A-4AA5-83EC-0125786A7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0046" y="1420644"/>
            <a:ext cx="2863833" cy="1868237"/>
          </a:xfrm>
          <a:prstGeom prst="rect">
            <a:avLst/>
          </a:prstGeom>
        </p:spPr>
      </p:pic>
      <p:sp>
        <p:nvSpPr>
          <p:cNvPr id="2" name="テキスト ボックス 1">
            <a:extLst>
              <a:ext uri="{FF2B5EF4-FFF2-40B4-BE49-F238E27FC236}">
                <a16:creationId xmlns:a16="http://schemas.microsoft.com/office/drawing/2014/main" id="{26690AB8-7D64-4581-960E-F6E169E22778}"/>
              </a:ext>
            </a:extLst>
          </p:cNvPr>
          <p:cNvSpPr txBox="1"/>
          <p:nvPr/>
        </p:nvSpPr>
        <p:spPr>
          <a:xfrm>
            <a:off x="132311" y="584507"/>
            <a:ext cx="4593375" cy="523220"/>
          </a:xfrm>
          <a:prstGeom prst="rect">
            <a:avLst/>
          </a:prstGeom>
          <a:noFill/>
        </p:spPr>
        <p:txBody>
          <a:bodyPr wrap="square" rtlCol="0">
            <a:spAutoFit/>
          </a:bodyPr>
          <a:lstStyle/>
          <a:p>
            <a:r>
              <a:rPr kumimoji="1" lang="en-US" altLang="ja-JP" sz="2800" b="1" u="sng" dirty="0">
                <a:solidFill>
                  <a:srgbClr val="92D050"/>
                </a:solidFill>
                <a:latin typeface="メイリオ" panose="020B0604030504040204" pitchFamily="50" charset="-128"/>
                <a:ea typeface="メイリオ" panose="020B0604030504040204" pitchFamily="50" charset="-128"/>
              </a:rPr>
              <a:t>【</a:t>
            </a:r>
            <a:r>
              <a:rPr kumimoji="1" lang="ja-JP" altLang="en-US" sz="2800" b="1" u="sng" dirty="0">
                <a:solidFill>
                  <a:srgbClr val="92D050"/>
                </a:solidFill>
                <a:latin typeface="メイリオ" panose="020B0604030504040204" pitchFamily="50" charset="-128"/>
                <a:ea typeface="メイリオ" panose="020B0604030504040204" pitchFamily="50" charset="-128"/>
              </a:rPr>
              <a:t>受付開始</a:t>
            </a:r>
            <a:r>
              <a:rPr kumimoji="1" lang="en-US" altLang="ja-JP" sz="2800" b="1" u="sng" dirty="0">
                <a:solidFill>
                  <a:srgbClr val="92D050"/>
                </a:solidFill>
                <a:latin typeface="メイリオ" panose="020B0604030504040204" pitchFamily="50" charset="-128"/>
                <a:ea typeface="メイリオ" panose="020B0604030504040204" pitchFamily="50" charset="-128"/>
              </a:rPr>
              <a:t>】</a:t>
            </a:r>
            <a:r>
              <a:rPr kumimoji="1" lang="ja-JP" altLang="en-US" sz="2800" b="1" u="sng" dirty="0">
                <a:solidFill>
                  <a:srgbClr val="92D050"/>
                </a:solidFill>
                <a:latin typeface="メイリオ" panose="020B0604030504040204" pitchFamily="50" charset="-128"/>
                <a:ea typeface="メイリオ" panose="020B0604030504040204" pitchFamily="50" charset="-128"/>
              </a:rPr>
              <a:t>９：４５～</a:t>
            </a:r>
          </a:p>
        </p:txBody>
      </p:sp>
      <p:sp>
        <p:nvSpPr>
          <p:cNvPr id="3" name="正方形/長方形 2">
            <a:extLst>
              <a:ext uri="{FF2B5EF4-FFF2-40B4-BE49-F238E27FC236}">
                <a16:creationId xmlns:a16="http://schemas.microsoft.com/office/drawing/2014/main" id="{0EF0B936-689E-4B4F-A34F-9C3D1D55311A}"/>
              </a:ext>
            </a:extLst>
          </p:cNvPr>
          <p:cNvSpPr/>
          <p:nvPr/>
        </p:nvSpPr>
        <p:spPr>
          <a:xfrm>
            <a:off x="799496" y="2926798"/>
            <a:ext cx="2629504" cy="3705127"/>
          </a:xfrm>
          <a:prstGeom prst="rect">
            <a:avLst/>
          </a:prstGeom>
          <a:solidFill>
            <a:schemeClr val="accent1">
              <a:lumMod val="20000"/>
              <a:lumOff val="8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32D7E94-3E9A-4930-8948-E297DF9FD8D7}"/>
              </a:ext>
            </a:extLst>
          </p:cNvPr>
          <p:cNvPicPr>
            <a:picLocks noChangeAspect="1"/>
          </p:cNvPicPr>
          <p:nvPr/>
        </p:nvPicPr>
        <p:blipFill rotWithShape="1">
          <a:blip r:embed="rId3">
            <a:extLst>
              <a:ext uri="{28A0092B-C50C-407E-A947-70E740481C1C}">
                <a14:useLocalDpi xmlns:a14="http://schemas.microsoft.com/office/drawing/2010/main" val="0"/>
              </a:ext>
            </a:extLst>
          </a:blip>
          <a:srcRect l="15366" t="6080" r="16450" b="11030"/>
          <a:stretch/>
        </p:blipFill>
        <p:spPr>
          <a:xfrm>
            <a:off x="1055193" y="1176211"/>
            <a:ext cx="2175687" cy="1656297"/>
          </a:xfrm>
          <a:prstGeom prst="rect">
            <a:avLst/>
          </a:prstGeom>
        </p:spPr>
      </p:pic>
      <p:sp>
        <p:nvSpPr>
          <p:cNvPr id="5" name="テキスト ボックス 4">
            <a:extLst>
              <a:ext uri="{FF2B5EF4-FFF2-40B4-BE49-F238E27FC236}">
                <a16:creationId xmlns:a16="http://schemas.microsoft.com/office/drawing/2014/main" id="{B9091B23-73AD-4273-948E-F58EE8791963}"/>
              </a:ext>
            </a:extLst>
          </p:cNvPr>
          <p:cNvSpPr txBox="1"/>
          <p:nvPr/>
        </p:nvSpPr>
        <p:spPr>
          <a:xfrm>
            <a:off x="1278713" y="3061717"/>
            <a:ext cx="1842582" cy="3570208"/>
          </a:xfrm>
          <a:prstGeom prst="rect">
            <a:avLst/>
          </a:prstGeom>
          <a:noFill/>
        </p:spPr>
        <p:txBody>
          <a:bodyPr wrap="square" rtlCol="0">
            <a:spAutoFit/>
          </a:bodyPr>
          <a:lstStyle/>
          <a:p>
            <a:r>
              <a:rPr kumimoji="1" lang="ja-JP" altLang="en-US" sz="1600" b="1" dirty="0">
                <a:latin typeface="メイリオ" panose="020B0604030504040204" pitchFamily="50" charset="-128"/>
                <a:ea typeface="メイリオ" panose="020B0604030504040204" pitchFamily="50" charset="-128"/>
              </a:rPr>
              <a:t>受付は二人体制</a:t>
            </a:r>
            <a:endParaRPr kumimoji="1"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（会場の外）</a:t>
            </a:r>
            <a:endParaRPr lang="en-US" altLang="ja-JP" sz="1600" b="1" dirty="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①</a:t>
            </a:r>
            <a:r>
              <a:rPr kumimoji="1" lang="ja-JP" altLang="en-US" sz="1600" dirty="0">
                <a:latin typeface="メイリオ" panose="020B0604030504040204" pitchFamily="50" charset="-128"/>
                <a:ea typeface="メイリオ" panose="020B0604030504040204" pitchFamily="50" charset="-128"/>
              </a:rPr>
              <a:t>名前確認</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②検温・消毒</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③名札を貼る</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シール</a:t>
            </a:r>
            <a:r>
              <a:rPr lang="en-US" altLang="ja-JP" sz="1600" dirty="0">
                <a:latin typeface="メイリオ" panose="020B0604030504040204" pitchFamily="50" charset="-128"/>
                <a:ea typeface="メイリオ" panose="020B0604030504040204" pitchFamily="50" charset="-128"/>
              </a:rPr>
              <a:t>)</a:t>
            </a:r>
          </a:p>
          <a:p>
            <a:r>
              <a:rPr kumimoji="1" lang="ja-JP" altLang="en-US" sz="1600" dirty="0">
                <a:latin typeface="メイリオ" panose="020B0604030504040204" pitchFamily="50" charset="-128"/>
                <a:ea typeface="メイリオ" panose="020B0604030504040204" pitchFamily="50" charset="-128"/>
              </a:rPr>
              <a:t>　　↓</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④テキストを渡す</a:t>
            </a:r>
            <a:endParaRPr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　　↓</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⑤座席へご案内</a:t>
            </a:r>
            <a:endParaRPr kumimoji="1" lang="en-US" altLang="ja-JP" sz="1600" dirty="0">
              <a:latin typeface="メイリオ" panose="020B0604030504040204" pitchFamily="50" charset="-128"/>
              <a:ea typeface="メイリオ" panose="020B0604030504040204" pitchFamily="50" charset="-128"/>
            </a:endParaRPr>
          </a:p>
          <a:p>
            <a:endParaRPr kumimoji="1" lang="ja-JP" altLang="en-US" dirty="0"/>
          </a:p>
        </p:txBody>
      </p:sp>
      <p:sp>
        <p:nvSpPr>
          <p:cNvPr id="6" name="テキスト ボックス 5">
            <a:extLst>
              <a:ext uri="{FF2B5EF4-FFF2-40B4-BE49-F238E27FC236}">
                <a16:creationId xmlns:a16="http://schemas.microsoft.com/office/drawing/2014/main" id="{1AD1D830-15DD-4596-8270-12667EC0F97A}"/>
              </a:ext>
            </a:extLst>
          </p:cNvPr>
          <p:cNvSpPr txBox="1"/>
          <p:nvPr/>
        </p:nvSpPr>
        <p:spPr>
          <a:xfrm>
            <a:off x="5891044" y="140119"/>
            <a:ext cx="5671031" cy="954107"/>
          </a:xfrm>
          <a:prstGeom prst="rect">
            <a:avLst/>
          </a:prstGeom>
          <a:noFill/>
        </p:spPr>
        <p:txBody>
          <a:bodyPr wrap="square" rtlCol="0">
            <a:spAutoFit/>
          </a:bodyPr>
          <a:lstStyle/>
          <a:p>
            <a:pPr algn="ctr"/>
            <a:r>
              <a:rPr kumimoji="1" lang="ja-JP" altLang="en-US" sz="2800" b="1" u="sng" dirty="0">
                <a:solidFill>
                  <a:srgbClr val="92D050"/>
                </a:solidFill>
                <a:latin typeface="メイリオ" panose="020B0604030504040204" pitchFamily="50" charset="-128"/>
                <a:ea typeface="メイリオ" panose="020B0604030504040204" pitchFamily="50" charset="-128"/>
              </a:rPr>
              <a:t>第一部</a:t>
            </a:r>
            <a:endParaRPr kumimoji="1" lang="en-US" altLang="ja-JP" sz="2800" b="1" u="sng" dirty="0">
              <a:solidFill>
                <a:srgbClr val="92D050"/>
              </a:solidFill>
              <a:latin typeface="メイリオ" panose="020B0604030504040204" pitchFamily="50" charset="-128"/>
              <a:ea typeface="メイリオ" panose="020B0604030504040204" pitchFamily="50" charset="-128"/>
            </a:endParaRPr>
          </a:p>
          <a:p>
            <a:pPr algn="ctr"/>
            <a:r>
              <a:rPr kumimoji="1" lang="en-US" altLang="ja-JP" sz="2800" b="1" u="sng" dirty="0">
                <a:solidFill>
                  <a:srgbClr val="92D050"/>
                </a:solidFill>
                <a:latin typeface="メイリオ" panose="020B0604030504040204" pitchFamily="50" charset="-128"/>
                <a:ea typeface="メイリオ" panose="020B0604030504040204" pitchFamily="50" charset="-128"/>
              </a:rPr>
              <a:t>【</a:t>
            </a:r>
            <a:r>
              <a:rPr kumimoji="1" lang="ja-JP" altLang="en-US" sz="2800" b="1" u="sng" dirty="0">
                <a:solidFill>
                  <a:srgbClr val="92D050"/>
                </a:solidFill>
                <a:latin typeface="メイリオ" panose="020B0604030504040204" pitchFamily="50" charset="-128"/>
                <a:ea typeface="メイリオ" panose="020B0604030504040204" pitchFamily="50" charset="-128"/>
              </a:rPr>
              <a:t>親子ワーク開始</a:t>
            </a:r>
            <a:r>
              <a:rPr kumimoji="1" lang="en-US" altLang="ja-JP" sz="2800" b="1" u="sng" dirty="0">
                <a:solidFill>
                  <a:srgbClr val="92D050"/>
                </a:solidFill>
                <a:latin typeface="メイリオ" panose="020B0604030504040204" pitchFamily="50" charset="-128"/>
                <a:ea typeface="メイリオ" panose="020B0604030504040204" pitchFamily="50" charset="-128"/>
              </a:rPr>
              <a:t>】</a:t>
            </a:r>
            <a:r>
              <a:rPr lang="ja-JP" altLang="en-US" sz="2800" b="1" u="sng" dirty="0">
                <a:solidFill>
                  <a:srgbClr val="92D050"/>
                </a:solidFill>
                <a:latin typeface="メイリオ" panose="020B0604030504040204" pitchFamily="50" charset="-128"/>
                <a:ea typeface="メイリオ" panose="020B0604030504040204" pitchFamily="50" charset="-128"/>
              </a:rPr>
              <a:t>１０</a:t>
            </a:r>
            <a:r>
              <a:rPr kumimoji="1" lang="ja-JP" altLang="en-US" sz="2800" b="1" u="sng" dirty="0">
                <a:solidFill>
                  <a:srgbClr val="92D050"/>
                </a:solidFill>
                <a:latin typeface="メイリオ" panose="020B0604030504040204" pitchFamily="50" charset="-128"/>
                <a:ea typeface="メイリオ" panose="020B0604030504040204" pitchFamily="50" charset="-128"/>
              </a:rPr>
              <a:t>：００～</a:t>
            </a:r>
          </a:p>
        </p:txBody>
      </p:sp>
      <p:cxnSp>
        <p:nvCxnSpPr>
          <p:cNvPr id="7" name="直線コネクタ 6">
            <a:extLst>
              <a:ext uri="{FF2B5EF4-FFF2-40B4-BE49-F238E27FC236}">
                <a16:creationId xmlns:a16="http://schemas.microsoft.com/office/drawing/2014/main" id="{ED9192BC-281D-49CC-9000-8DD5BD8805A8}"/>
              </a:ext>
            </a:extLst>
          </p:cNvPr>
          <p:cNvCxnSpPr>
            <a:cxnSpLocks/>
          </p:cNvCxnSpPr>
          <p:nvPr/>
        </p:nvCxnSpPr>
        <p:spPr>
          <a:xfrm>
            <a:off x="4933206" y="630673"/>
            <a:ext cx="0" cy="5927996"/>
          </a:xfrm>
          <a:prstGeom prst="line">
            <a:avLst/>
          </a:prstGeom>
          <a:ln w="19050">
            <a:solidFill>
              <a:srgbClr val="92D050"/>
            </a:solidFill>
            <a:prstDash val="sysDot"/>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6BD9B055-D532-4971-96D9-46A6F2788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2466" y="1420644"/>
            <a:ext cx="2894808" cy="1868237"/>
          </a:xfrm>
          <a:prstGeom prst="rect">
            <a:avLst/>
          </a:prstGeom>
        </p:spPr>
      </p:pic>
      <p:pic>
        <p:nvPicPr>
          <p:cNvPr id="11" name="図 10">
            <a:extLst>
              <a:ext uri="{FF2B5EF4-FFF2-40B4-BE49-F238E27FC236}">
                <a16:creationId xmlns:a16="http://schemas.microsoft.com/office/drawing/2014/main" id="{F1BB9CBD-2FEC-4C9C-B108-259473A618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9246" y="3986197"/>
            <a:ext cx="3042126" cy="2028084"/>
          </a:xfrm>
          <a:prstGeom prst="rect">
            <a:avLst/>
          </a:prstGeom>
        </p:spPr>
      </p:pic>
      <p:pic>
        <p:nvPicPr>
          <p:cNvPr id="13" name="図 12">
            <a:extLst>
              <a:ext uri="{FF2B5EF4-FFF2-40B4-BE49-F238E27FC236}">
                <a16:creationId xmlns:a16="http://schemas.microsoft.com/office/drawing/2014/main" id="{879454D7-E764-4F41-AFCD-1599D592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2060" y="3977201"/>
            <a:ext cx="3055620" cy="2037080"/>
          </a:xfrm>
          <a:prstGeom prst="rect">
            <a:avLst/>
          </a:prstGeom>
        </p:spPr>
      </p:pic>
      <p:sp>
        <p:nvSpPr>
          <p:cNvPr id="15" name="テキスト ボックス 14">
            <a:extLst>
              <a:ext uri="{FF2B5EF4-FFF2-40B4-BE49-F238E27FC236}">
                <a16:creationId xmlns:a16="http://schemas.microsoft.com/office/drawing/2014/main" id="{067DD158-6E82-48A7-B85E-080E39109392}"/>
              </a:ext>
            </a:extLst>
          </p:cNvPr>
          <p:cNvSpPr txBox="1"/>
          <p:nvPr/>
        </p:nvSpPr>
        <p:spPr>
          <a:xfrm>
            <a:off x="5975203" y="6231815"/>
            <a:ext cx="5247639" cy="400110"/>
          </a:xfrm>
          <a:prstGeom prst="rect">
            <a:avLst/>
          </a:prstGeom>
          <a:noFill/>
        </p:spPr>
        <p:txBody>
          <a:bodyPr wrap="square" rtlCol="0">
            <a:spAutoFit/>
          </a:bodyPr>
          <a:lstStyle/>
          <a:p>
            <a:r>
              <a:rPr kumimoji="1" lang="ja-JP" altLang="en-US" sz="2000" b="1" u="sng" dirty="0">
                <a:highlight>
                  <a:srgbClr val="FFFF00"/>
                </a:highlight>
              </a:rPr>
              <a:t>親子ワーク終了後、子供たちはサブ会場へ</a:t>
            </a:r>
          </a:p>
        </p:txBody>
      </p:sp>
      <p:sp>
        <p:nvSpPr>
          <p:cNvPr id="16" name="正方形/長方形 15">
            <a:extLst>
              <a:ext uri="{FF2B5EF4-FFF2-40B4-BE49-F238E27FC236}">
                <a16:creationId xmlns:a16="http://schemas.microsoft.com/office/drawing/2014/main" id="{B5DB8B13-30C1-440F-8190-36A7FDD25DD2}"/>
              </a:ext>
            </a:extLst>
          </p:cNvPr>
          <p:cNvSpPr/>
          <p:nvPr/>
        </p:nvSpPr>
        <p:spPr>
          <a:xfrm>
            <a:off x="7601065" y="1297494"/>
            <a:ext cx="1995917" cy="954107"/>
          </a:xfrm>
          <a:prstGeom prst="rect">
            <a:avLst/>
          </a:prstGeom>
          <a:solidFill>
            <a:schemeClr val="accent1">
              <a:lumMod val="20000"/>
              <a:lumOff val="80000"/>
            </a:schemeClr>
          </a:solid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67AD114-5548-4038-BC58-E080B578C2A5}"/>
              </a:ext>
            </a:extLst>
          </p:cNvPr>
          <p:cNvSpPr txBox="1"/>
          <p:nvPr/>
        </p:nvSpPr>
        <p:spPr>
          <a:xfrm>
            <a:off x="7629998" y="1314488"/>
            <a:ext cx="1966984" cy="954107"/>
          </a:xfrm>
          <a:prstGeom prst="rect">
            <a:avLst/>
          </a:prstGeom>
          <a:noFill/>
        </p:spPr>
        <p:txBody>
          <a:bodyPr wrap="square" rtlCol="0">
            <a:spAutoFit/>
          </a:bodyPr>
          <a:lstStyle/>
          <a:p>
            <a:pPr algn="ctr"/>
            <a:r>
              <a:rPr kumimoji="1" lang="ja-JP" altLang="en-US" sz="1400" b="1" dirty="0"/>
              <a:t>司会者　挨拶</a:t>
            </a:r>
            <a:endParaRPr kumimoji="1" lang="en-US" altLang="ja-JP" sz="1400" b="1" dirty="0"/>
          </a:p>
          <a:p>
            <a:pPr algn="ctr"/>
            <a:endParaRPr kumimoji="1" lang="en-US" altLang="ja-JP" sz="1400" b="1" dirty="0"/>
          </a:p>
          <a:p>
            <a:pPr algn="ctr"/>
            <a:r>
              <a:rPr kumimoji="1" lang="ja-JP" altLang="en-US" sz="1400" b="1" dirty="0"/>
              <a:t>講師へバトンタッチ</a:t>
            </a:r>
            <a:endParaRPr kumimoji="1" lang="en-US" altLang="ja-JP" sz="1400" b="1" dirty="0"/>
          </a:p>
          <a:p>
            <a:pPr algn="ctr"/>
            <a:r>
              <a:rPr lang="ja-JP" altLang="en-US" sz="1400" b="1" dirty="0"/>
              <a:t>親子でワーク</a:t>
            </a:r>
            <a:endParaRPr kumimoji="1" lang="ja-JP" altLang="en-US" sz="1400" b="1" dirty="0"/>
          </a:p>
        </p:txBody>
      </p:sp>
    </p:spTree>
    <p:extLst>
      <p:ext uri="{BB962C8B-B14F-4D97-AF65-F5344CB8AC3E}">
        <p14:creationId xmlns:p14="http://schemas.microsoft.com/office/powerpoint/2010/main" val="1612759944"/>
      </p:ext>
    </p:extLst>
  </p:cSld>
  <p:clrMapOvr>
    <a:masterClrMapping/>
  </p:clrMapOvr>
</p:sld>
</file>

<file path=ppt/theme/theme1.xml><?xml version="1.0" encoding="utf-8"?>
<a:theme xmlns:a="http://schemas.openxmlformats.org/drawingml/2006/main" name="Sketchy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10517</TotalTime>
  <Words>1341</Words>
  <Application>Microsoft Office PowerPoint</Application>
  <PresentationFormat>ワイド画面</PresentationFormat>
  <Paragraphs>222</Paragraphs>
  <Slides>18</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18</vt:i4>
      </vt:variant>
    </vt:vector>
  </HeadingPairs>
  <TitlesOfParts>
    <vt:vector size="24" baseType="lpstr">
      <vt:lpstr>-apple-system</vt:lpstr>
      <vt:lpstr>メイリオ</vt:lpstr>
      <vt:lpstr>游ゴシック</vt:lpstr>
      <vt:lpstr>Arial</vt:lpstr>
      <vt:lpstr>Calibri</vt:lpstr>
      <vt:lpstr>SketchyVTI</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プログラミング体験 ＆ マネー講座  コンテンツ説明会</dc:title>
  <dc:creator>森次美尊</dc:creator>
  <cp:lastModifiedBy>森次 芳江</cp:lastModifiedBy>
  <cp:revision>62</cp:revision>
  <cp:lastPrinted>2022-03-02T15:08:22Z</cp:lastPrinted>
  <dcterms:created xsi:type="dcterms:W3CDTF">2022-01-07T04:58:13Z</dcterms:created>
  <dcterms:modified xsi:type="dcterms:W3CDTF">2022-05-18T02:13:24Z</dcterms:modified>
</cp:coreProperties>
</file>