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9144000" cy="12192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人生のミカタ 松田" initials="人生のミカタ" lastIdx="1" clrIdx="0">
    <p:extLst>
      <p:ext uri="{19B8F6BF-5375-455C-9EA6-DF929625EA0E}">
        <p15:presenceInfo xmlns:p15="http://schemas.microsoft.com/office/powerpoint/2012/main" userId="57ea805c6070eb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C9043"/>
    <a:srgbClr val="C7DB57"/>
    <a:srgbClr val="FFFEF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99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次 美尊" userId="01c931c19dcafbc1" providerId="LiveId" clId="{17682E2C-958A-4E33-B7C9-906BFE496514}"/>
    <pc:docChg chg="custSel modSld">
      <pc:chgData name="森次 美尊" userId="01c931c19dcafbc1" providerId="LiveId" clId="{17682E2C-958A-4E33-B7C9-906BFE496514}" dt="2022-03-14T07:21:16.327" v="1769" actId="20577"/>
      <pc:docMkLst>
        <pc:docMk/>
      </pc:docMkLst>
      <pc:sldChg chg="addSp modSp mod">
        <pc:chgData name="森次 美尊" userId="01c931c19dcafbc1" providerId="LiveId" clId="{17682E2C-958A-4E33-B7C9-906BFE496514}" dt="2022-03-14T07:21:16.327" v="1769" actId="20577"/>
        <pc:sldMkLst>
          <pc:docMk/>
          <pc:sldMk cId="2548441527" sldId="256"/>
        </pc:sldMkLst>
        <pc:spChg chg="mod">
          <ac:chgData name="森次 美尊" userId="01c931c19dcafbc1" providerId="LiveId" clId="{17682E2C-958A-4E33-B7C9-906BFE496514}" dt="2022-03-01T08:58:04.717" v="269" actId="1076"/>
          <ac:spMkLst>
            <pc:docMk/>
            <pc:sldMk cId="2548441527" sldId="256"/>
            <ac:spMk id="2" creationId="{435D4F21-BD9F-4A2F-9319-31A2FC511028}"/>
          </ac:spMkLst>
        </pc:spChg>
        <pc:spChg chg="add mod">
          <ac:chgData name="森次 美尊" userId="01c931c19dcafbc1" providerId="LiveId" clId="{17682E2C-958A-4E33-B7C9-906BFE496514}" dt="2022-03-14T07:21:16.327" v="1769" actId="20577"/>
          <ac:spMkLst>
            <pc:docMk/>
            <pc:sldMk cId="2548441527" sldId="256"/>
            <ac:spMk id="5" creationId="{26BE54C4-33CC-41CF-AED0-5F4E2FC38A0E}"/>
          </ac:spMkLst>
        </pc:spChg>
        <pc:spChg chg="add mod">
          <ac:chgData name="森次 美尊" userId="01c931c19dcafbc1" providerId="LiveId" clId="{17682E2C-958A-4E33-B7C9-906BFE496514}" dt="2022-03-14T06:44:40.903" v="1112" actId="20577"/>
          <ac:spMkLst>
            <pc:docMk/>
            <pc:sldMk cId="2548441527" sldId="256"/>
            <ac:spMk id="8" creationId="{B148F48D-F1CC-44D9-B5F0-0A62B31324C4}"/>
          </ac:spMkLst>
        </pc:spChg>
        <pc:spChg chg="add mod">
          <ac:chgData name="森次 美尊" userId="01c931c19dcafbc1" providerId="LiveId" clId="{17682E2C-958A-4E33-B7C9-906BFE496514}" dt="2022-03-14T06:49:29.693" v="1495" actId="20577"/>
          <ac:spMkLst>
            <pc:docMk/>
            <pc:sldMk cId="2548441527" sldId="256"/>
            <ac:spMk id="10" creationId="{902ED83A-A994-433B-BB55-AC19C12FDA3D}"/>
          </ac:spMkLst>
        </pc:spChg>
        <pc:spChg chg="add mod">
          <ac:chgData name="森次 美尊" userId="01c931c19dcafbc1" providerId="LiveId" clId="{17682E2C-958A-4E33-B7C9-906BFE496514}" dt="2022-03-14T07:20:29.751" v="1712" actId="1076"/>
          <ac:spMkLst>
            <pc:docMk/>
            <pc:sldMk cId="2548441527" sldId="256"/>
            <ac:spMk id="11" creationId="{53E17E8B-E4B5-4B8E-B1CC-CF0BD39873B1}"/>
          </ac:spMkLst>
        </pc:spChg>
        <pc:spChg chg="mod">
          <ac:chgData name="森次 美尊" userId="01c931c19dcafbc1" providerId="LiveId" clId="{17682E2C-958A-4E33-B7C9-906BFE496514}" dt="2022-03-01T08:54:04.492" v="153" actId="1076"/>
          <ac:spMkLst>
            <pc:docMk/>
            <pc:sldMk cId="2548441527" sldId="256"/>
            <ac:spMk id="19" creationId="{760E7DB5-7590-4EB0-8052-9F8E127414F5}"/>
          </ac:spMkLst>
        </pc:spChg>
        <pc:picChg chg="mod">
          <ac:chgData name="森次 美尊" userId="01c931c19dcafbc1" providerId="LiveId" clId="{17682E2C-958A-4E33-B7C9-906BFE496514}" dt="2022-03-01T08:56:51.122" v="220" actId="1076"/>
          <ac:picMkLst>
            <pc:docMk/>
            <pc:sldMk cId="2548441527" sldId="256"/>
            <ac:picMk id="6" creationId="{D5B87EA5-895F-430F-9288-0871BAEF2561}"/>
          </ac:picMkLst>
        </pc:picChg>
        <pc:picChg chg="mod">
          <ac:chgData name="森次 美尊" userId="01c931c19dcafbc1" providerId="LiveId" clId="{17682E2C-958A-4E33-B7C9-906BFE496514}" dt="2022-03-01T08:29:02.763" v="31" actId="1076"/>
          <ac:picMkLst>
            <pc:docMk/>
            <pc:sldMk cId="2548441527" sldId="256"/>
            <ac:picMk id="7" creationId="{66FBB328-A8C5-4A33-AE86-700A24DAFB23}"/>
          </ac:picMkLst>
        </pc:picChg>
        <pc:picChg chg="mod">
          <ac:chgData name="森次 美尊" userId="01c931c19dcafbc1" providerId="LiveId" clId="{17682E2C-958A-4E33-B7C9-906BFE496514}" dt="2022-03-01T08:28:53.766" v="28" actId="1076"/>
          <ac:picMkLst>
            <pc:docMk/>
            <pc:sldMk cId="2548441527" sldId="256"/>
            <ac:picMk id="9" creationId="{4C2FAAD8-C383-4B30-8A8A-92B12EA12F9A}"/>
          </ac:picMkLst>
        </pc:picChg>
        <pc:picChg chg="mod">
          <ac:chgData name="森次 美尊" userId="01c931c19dcafbc1" providerId="LiveId" clId="{17682E2C-958A-4E33-B7C9-906BFE496514}" dt="2022-03-01T08:28:55.523" v="29" actId="1076"/>
          <ac:picMkLst>
            <pc:docMk/>
            <pc:sldMk cId="2548441527" sldId="256"/>
            <ac:picMk id="12" creationId="{07522DC8-37C8-4EE7-9A39-A1A0E9E4CAA3}"/>
          </ac:picMkLst>
        </pc:picChg>
        <pc:picChg chg="mod">
          <ac:chgData name="森次 美尊" userId="01c931c19dcafbc1" providerId="LiveId" clId="{17682E2C-958A-4E33-B7C9-906BFE496514}" dt="2022-03-11T09:10:58.041" v="283" actId="1076"/>
          <ac:picMkLst>
            <pc:docMk/>
            <pc:sldMk cId="2548441527" sldId="256"/>
            <ac:picMk id="17" creationId="{B09AA936-4BA4-4358-B2D4-F5018529E066}"/>
          </ac:picMkLst>
        </pc:picChg>
        <pc:picChg chg="mod">
          <ac:chgData name="森次 美尊" userId="01c931c19dcafbc1" providerId="LiveId" clId="{17682E2C-958A-4E33-B7C9-906BFE496514}" dt="2022-03-11T09:10:47.896" v="280" actId="1076"/>
          <ac:picMkLst>
            <pc:docMk/>
            <pc:sldMk cId="2548441527" sldId="256"/>
            <ac:picMk id="22" creationId="{CA3514BA-22FF-4473-ADEC-FD0181BA0474}"/>
          </ac:picMkLst>
        </pc:picChg>
        <pc:picChg chg="mod">
          <ac:chgData name="森次 美尊" userId="01c931c19dcafbc1" providerId="LiveId" clId="{17682E2C-958A-4E33-B7C9-906BFE496514}" dt="2022-03-01T08:27:34.409" v="21" actId="14100"/>
          <ac:picMkLst>
            <pc:docMk/>
            <pc:sldMk cId="2548441527" sldId="256"/>
            <ac:picMk id="23" creationId="{76516876-C354-4480-B3F8-EB151418281A}"/>
          </ac:picMkLst>
        </pc:picChg>
        <pc:picChg chg="mod">
          <ac:chgData name="森次 美尊" userId="01c931c19dcafbc1" providerId="LiveId" clId="{17682E2C-958A-4E33-B7C9-906BFE496514}" dt="2022-03-11T08:49:44.581" v="273" actId="1076"/>
          <ac:picMkLst>
            <pc:docMk/>
            <pc:sldMk cId="2548441527" sldId="256"/>
            <ac:picMk id="27" creationId="{79CC3995-7DF1-4A24-87EE-5242D558BB22}"/>
          </ac:picMkLst>
        </pc:picChg>
        <pc:picChg chg="mod">
          <ac:chgData name="森次 美尊" userId="01c931c19dcafbc1" providerId="LiveId" clId="{17682E2C-958A-4E33-B7C9-906BFE496514}" dt="2022-03-11T09:10:50.204" v="281" actId="1076"/>
          <ac:picMkLst>
            <pc:docMk/>
            <pc:sldMk cId="2548441527" sldId="256"/>
            <ac:picMk id="28" creationId="{74167464-9120-4C3B-B1E3-A6662686E671}"/>
          </ac:picMkLst>
        </pc:picChg>
        <pc:picChg chg="add mod modCrop">
          <ac:chgData name="森次 美尊" userId="01c931c19dcafbc1" providerId="LiveId" clId="{17682E2C-958A-4E33-B7C9-906BFE496514}" dt="2022-03-01T08:27:22.266" v="19" actId="1076"/>
          <ac:picMkLst>
            <pc:docMk/>
            <pc:sldMk cId="2548441527" sldId="256"/>
            <ac:picMk id="30" creationId="{4E7FF404-A1DC-4F89-A231-9E5B0CDBF18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5312"/>
            <a:ext cx="77724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403623"/>
            <a:ext cx="68580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71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49111"/>
            <a:ext cx="1971675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49111"/>
            <a:ext cx="5800725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0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69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039537"/>
            <a:ext cx="7886700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8159048"/>
            <a:ext cx="7886700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8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245556"/>
            <a:ext cx="388620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245556"/>
            <a:ext cx="388620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35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49114"/>
            <a:ext cx="7886700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988734"/>
            <a:ext cx="3868340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4453467"/>
            <a:ext cx="3868340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988734"/>
            <a:ext cx="3887391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4453467"/>
            <a:ext cx="3887391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97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9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98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55425"/>
            <a:ext cx="4629150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0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755425"/>
            <a:ext cx="4629150" cy="866422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35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49114"/>
            <a:ext cx="78867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245556"/>
            <a:ext cx="78867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7BC1-3094-4653-A14B-1EBA16CB5D07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1300181"/>
            <a:ext cx="30861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50DD-A954-4BCD-B8BA-EB7897D02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76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885D319-0CD3-4F8E-BC76-6F9F5B4CB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0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9E7C80E-EDF6-4320-B95F-0C44166BA6F0}"/>
              </a:ext>
            </a:extLst>
          </p:cNvPr>
          <p:cNvGrpSpPr/>
          <p:nvPr/>
        </p:nvGrpSpPr>
        <p:grpSpPr>
          <a:xfrm>
            <a:off x="4705373" y="7879351"/>
            <a:ext cx="4660300" cy="2662902"/>
            <a:chOff x="4705373" y="7879351"/>
            <a:chExt cx="4660300" cy="266290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D97868F-E761-4423-AFDE-79326A874408}"/>
                </a:ext>
              </a:extLst>
            </p:cNvPr>
            <p:cNvSpPr txBox="1"/>
            <p:nvPr/>
          </p:nvSpPr>
          <p:spPr>
            <a:xfrm>
              <a:off x="6862522" y="8274604"/>
              <a:ext cx="24795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午後の部</a:t>
              </a:r>
              <a:r>
                <a:rPr lang="en-US" altLang="ja-JP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13</a:t>
              </a:r>
              <a:r>
                <a:rPr lang="ja-JP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：</a:t>
              </a:r>
              <a:r>
                <a:rPr lang="en-US" altLang="ja-JP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lang="ja-JP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～</a:t>
              </a:r>
              <a:r>
                <a:rPr lang="en-US" altLang="ja-JP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15</a:t>
              </a:r>
              <a:r>
                <a:rPr lang="ja-JP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：</a:t>
              </a:r>
              <a:r>
                <a:rPr lang="en-US" altLang="ja-JP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E2607637-70E1-4D64-A1C9-8AA821AEB174}"/>
                </a:ext>
              </a:extLst>
            </p:cNvPr>
            <p:cNvGrpSpPr/>
            <p:nvPr/>
          </p:nvGrpSpPr>
          <p:grpSpPr>
            <a:xfrm>
              <a:off x="4705373" y="7879351"/>
              <a:ext cx="4660300" cy="2662902"/>
              <a:chOff x="191236" y="4246317"/>
              <a:chExt cx="8758043" cy="2004625"/>
            </a:xfrm>
          </p:grpSpPr>
          <p:sp>
            <p:nvSpPr>
              <p:cNvPr id="10" name="TextBox 7">
                <a:extLst>
                  <a:ext uri="{FF2B5EF4-FFF2-40B4-BE49-F238E27FC236}">
                    <a16:creationId xmlns:a16="http://schemas.microsoft.com/office/drawing/2014/main" id="{FDC70EB2-FF4D-475E-8E7C-73F7AD550D8D}"/>
                  </a:ext>
                </a:extLst>
              </p:cNvPr>
              <p:cNvSpPr txBox="1"/>
              <p:nvPr/>
            </p:nvSpPr>
            <p:spPr>
              <a:xfrm>
                <a:off x="466435" y="4246317"/>
                <a:ext cx="7380537" cy="278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９月６日</a:t>
                </a:r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(</a:t>
                </a:r>
                <a:r>
                  <a:rPr lang="ja-JP" altLang="en-US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日</a:t>
                </a:r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)</a:t>
                </a:r>
                <a:r>
                  <a:rPr lang="ja-JP" altLang="en-US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、９月１３日</a:t>
                </a:r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(</a:t>
                </a:r>
                <a:r>
                  <a:rPr lang="ja-JP" altLang="en-US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日</a:t>
                </a:r>
                <a:r>
                  <a:rPr lang="en-US" altLang="ja-JP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)</a:t>
                </a:r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14F6A28-4B02-4C25-8DE8-983BCDAFC742}"/>
                  </a:ext>
                </a:extLst>
              </p:cNvPr>
              <p:cNvSpPr txBox="1"/>
              <p:nvPr/>
            </p:nvSpPr>
            <p:spPr>
              <a:xfrm>
                <a:off x="498590" y="5938156"/>
                <a:ext cx="8450689" cy="312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①お名前 ②電話番号 ③メール </a:t>
                </a:r>
                <a:br>
                  <a:rPr lang="en-US" altLang="ja-JP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</a:br>
                <a:r>
                  <a:rPr lang="ja-JP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④お子様のお名前、人数と年齢を送付下さい</a:t>
                </a:r>
                <a:endParaRPr kumimoji="1" lang="ja-JP" alt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12" name="TextBox 8">
                <a:extLst>
                  <a:ext uri="{FF2B5EF4-FFF2-40B4-BE49-F238E27FC236}">
                    <a16:creationId xmlns:a16="http://schemas.microsoft.com/office/drawing/2014/main" id="{B6501D73-A90C-48C1-BF19-35FBEE3E1DB7}"/>
                  </a:ext>
                </a:extLst>
              </p:cNvPr>
              <p:cNvSpPr txBox="1"/>
              <p:nvPr/>
            </p:nvSpPr>
            <p:spPr>
              <a:xfrm>
                <a:off x="191236" y="4768498"/>
                <a:ext cx="7619616" cy="231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【</a:t>
                </a:r>
                <a:r>
                  <a:rPr lang="ja-JP" altLang="en-US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場  所</a:t>
                </a:r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】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大阪現代劇場（大阪市立文化会館）　　　　　　　　　　　　　　　　　　　　　　</a:t>
                </a:r>
                <a:endPara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  <p:sp>
            <p:nvSpPr>
              <p:cNvPr id="13" name="TextBox 8">
                <a:extLst>
                  <a:ext uri="{FF2B5EF4-FFF2-40B4-BE49-F238E27FC236}">
                    <a16:creationId xmlns:a16="http://schemas.microsoft.com/office/drawing/2014/main" id="{D4DE6DB6-5BB6-4C80-A394-2E587F76B5E5}"/>
                  </a:ext>
                </a:extLst>
              </p:cNvPr>
              <p:cNvSpPr txBox="1"/>
              <p:nvPr/>
            </p:nvSpPr>
            <p:spPr>
              <a:xfrm>
                <a:off x="215171" y="5269517"/>
                <a:ext cx="7883067" cy="231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【</a:t>
                </a:r>
                <a:r>
                  <a:rPr lang="ja-JP" altLang="en-US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参加費</a:t>
                </a:r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】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無料 </a:t>
                </a:r>
                <a:r>
                  <a:rPr lang="en-US" altLang="ja-JP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(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定員になり次第締め切ります</a:t>
                </a:r>
                <a:r>
                  <a:rPr lang="en-US" altLang="ja-JP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)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　</a:t>
                </a:r>
                <a:r>
                  <a:rPr lang="en-US" altLang="ja-JP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 </a:t>
                </a:r>
                <a:endPara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14" name="TextBox 8">
                <a:extLst>
                  <a:ext uri="{FF2B5EF4-FFF2-40B4-BE49-F238E27FC236}">
                    <a16:creationId xmlns:a16="http://schemas.microsoft.com/office/drawing/2014/main" id="{F6D18ED6-7A4F-4D29-B2A8-511FCA3AA7A3}"/>
                  </a:ext>
                </a:extLst>
              </p:cNvPr>
              <p:cNvSpPr txBox="1"/>
              <p:nvPr/>
            </p:nvSpPr>
            <p:spPr>
              <a:xfrm>
                <a:off x="215171" y="5515436"/>
                <a:ext cx="6300125" cy="231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【</a:t>
                </a:r>
                <a:r>
                  <a:rPr lang="ja-JP" altLang="en-US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持ち物</a:t>
                </a:r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】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鉛筆・のり・はさみ・水筒</a:t>
                </a:r>
                <a:endPara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4A61EF2-74FF-4EB8-A6D9-37DDF1E4ADB2}"/>
                  </a:ext>
                </a:extLst>
              </p:cNvPr>
              <p:cNvSpPr txBox="1"/>
              <p:nvPr/>
            </p:nvSpPr>
            <p:spPr>
              <a:xfrm>
                <a:off x="215984" y="5019941"/>
                <a:ext cx="8591282" cy="231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【</a:t>
                </a:r>
                <a:r>
                  <a:rPr lang="ja-JP" altLang="en-US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対　象</a:t>
                </a:r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】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年中～小学生と保護者様 </a:t>
                </a:r>
                <a:r>
                  <a:rPr lang="en-US" altLang="ja-JP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(</a:t>
                </a:r>
                <a:r>
                  <a:rPr lang="ja-JP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ご兄弟の見学可</a:t>
                </a:r>
                <a:r>
                  <a:rPr lang="en-US" altLang="ja-JP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)</a:t>
                </a: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endParaRP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E84C2652-C4EB-4B1F-BBDA-B4AD654E243B}"/>
                  </a:ext>
                </a:extLst>
              </p:cNvPr>
              <p:cNvSpPr/>
              <p:nvPr/>
            </p:nvSpPr>
            <p:spPr>
              <a:xfrm>
                <a:off x="244655" y="5719595"/>
                <a:ext cx="2386541" cy="231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【</a:t>
                </a:r>
                <a:r>
                  <a:rPr lang="ja-JP" altLang="en-US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お申込</a:t>
                </a:r>
                <a:r>
                  <a:rPr lang="en-US" altLang="ja-JP" sz="1400" dirty="0">
                    <a:solidFill>
                      <a:srgbClr val="0070C0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】</a:t>
                </a:r>
              </a:p>
            </p:txBody>
          </p:sp>
          <p:sp>
            <p:nvSpPr>
              <p:cNvPr id="17" name="TextBox 7">
                <a:extLst>
                  <a:ext uri="{FF2B5EF4-FFF2-40B4-BE49-F238E27FC236}">
                    <a16:creationId xmlns:a16="http://schemas.microsoft.com/office/drawing/2014/main" id="{7DE408C5-0B5C-4758-BE81-34369F0FFA3C}"/>
                  </a:ext>
                </a:extLst>
              </p:cNvPr>
              <p:cNvSpPr txBox="1"/>
              <p:nvPr/>
            </p:nvSpPr>
            <p:spPr>
              <a:xfrm>
                <a:off x="316889" y="4540353"/>
                <a:ext cx="5099899" cy="231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午前の部</a:t>
                </a:r>
                <a:r>
                  <a:rPr lang="en-US" altLang="ja-JP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10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：</a:t>
                </a:r>
                <a:r>
                  <a:rPr lang="en-US" altLang="ja-JP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00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～</a:t>
                </a:r>
                <a:r>
                  <a:rPr lang="en-US" altLang="ja-JP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12</a:t>
                </a:r>
                <a:r>
                  <a:rPr lang="ja-JP" altLang="en-US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：</a:t>
                </a:r>
                <a:r>
                  <a:rPr lang="en-US" altLang="ja-JP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00</a:t>
                </a:r>
              </a:p>
            </p:txBody>
          </p:sp>
        </p:grp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DF89EC1-3EC7-4029-82C5-12D8EE6DA8E1}"/>
              </a:ext>
            </a:extLst>
          </p:cNvPr>
          <p:cNvGrpSpPr/>
          <p:nvPr/>
        </p:nvGrpSpPr>
        <p:grpSpPr>
          <a:xfrm>
            <a:off x="64655" y="10999653"/>
            <a:ext cx="9144000" cy="1170022"/>
            <a:chOff x="64655" y="10999653"/>
            <a:chExt cx="9144000" cy="1170022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4CA74A9-71A4-445A-9835-BE4F801ED92C}"/>
                </a:ext>
              </a:extLst>
            </p:cNvPr>
            <p:cNvSpPr txBox="1"/>
            <p:nvPr/>
          </p:nvSpPr>
          <p:spPr>
            <a:xfrm>
              <a:off x="64655" y="10999653"/>
              <a:ext cx="9144000" cy="436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主催：ママラボ　○○　　　担当：○○</a:t>
              </a:r>
              <a:r>
                <a:rPr lang="ja-JP" altLang="en-US" sz="2235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  <a:r>
                <a:rPr kumimoji="1" lang="ja-JP" altLang="en-US" sz="1788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565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63A67CDE-667A-4A14-A61D-46EEA36F4897}"/>
                </a:ext>
              </a:extLst>
            </p:cNvPr>
            <p:cNvSpPr txBox="1"/>
            <p:nvPr/>
          </p:nvSpPr>
          <p:spPr>
            <a:xfrm>
              <a:off x="2708342" y="11447293"/>
              <a:ext cx="26083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200" dirty="0">
                  <a:solidFill>
                    <a:srgbClr val="00B0F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XXX-XXX-XXXX</a:t>
              </a:r>
              <a:endParaRPr kumimoji="1" lang="ja-JP" altLang="en-US" sz="22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1" name="図 19" descr="封筒">
              <a:extLst>
                <a:ext uri="{FF2B5EF4-FFF2-40B4-BE49-F238E27FC236}">
                  <a16:creationId xmlns:a16="http://schemas.microsoft.com/office/drawing/2014/main" id="{E969C689-1235-47A9-9572-7AED9EF898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5232298" y="11410309"/>
              <a:ext cx="440986" cy="440986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569D6491-DC26-480F-B778-80A582F9C679}"/>
                </a:ext>
              </a:extLst>
            </p:cNvPr>
            <p:cNvSpPr txBox="1"/>
            <p:nvPr/>
          </p:nvSpPr>
          <p:spPr>
            <a:xfrm>
              <a:off x="5751220" y="11445252"/>
              <a:ext cx="33927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メールアドレス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C4EF66A-6A5E-4602-B4DC-63EC1E46454A}"/>
                </a:ext>
              </a:extLst>
            </p:cNvPr>
            <p:cNvSpPr txBox="1"/>
            <p:nvPr/>
          </p:nvSpPr>
          <p:spPr>
            <a:xfrm>
              <a:off x="64655" y="11427171"/>
              <a:ext cx="2292318" cy="436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お問い合わせ：</a:t>
              </a:r>
              <a:r>
                <a:rPr lang="ja-JP" altLang="en-US" sz="2235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788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565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08B6D3DE-153D-42C8-B3B0-28B6B5A50FDE}"/>
                </a:ext>
              </a:extLst>
            </p:cNvPr>
            <p:cNvSpPr txBox="1"/>
            <p:nvPr/>
          </p:nvSpPr>
          <p:spPr>
            <a:xfrm>
              <a:off x="3534301" y="11769565"/>
              <a:ext cx="56096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一般社団法人 ママと子どもの子育てラボ 推奨</a:t>
              </a: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4C6E7E7-57C9-4EAA-801F-04B1D49EA2CC}"/>
              </a:ext>
            </a:extLst>
          </p:cNvPr>
          <p:cNvSpPr txBox="1"/>
          <p:nvPr/>
        </p:nvSpPr>
        <p:spPr>
          <a:xfrm>
            <a:off x="9560024" y="9811732"/>
            <a:ext cx="3339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C00000"/>
                </a:solidFill>
              </a:rPr>
              <a:t>【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編集入力可能箇所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】</a:t>
            </a:r>
            <a:br>
              <a:rPr kumimoji="1" lang="en-US" altLang="ja-JP" sz="2400" b="1" dirty="0">
                <a:solidFill>
                  <a:srgbClr val="C00000"/>
                </a:solidFill>
              </a:rPr>
            </a:br>
            <a:r>
              <a:rPr kumimoji="1" lang="ja-JP" altLang="en-US" sz="2400" b="1" dirty="0">
                <a:solidFill>
                  <a:srgbClr val="C00000"/>
                </a:solidFill>
              </a:rPr>
              <a:t>★日程・施設名</a:t>
            </a:r>
            <a:br>
              <a:rPr kumimoji="1" lang="en-US" altLang="ja-JP" sz="2400" b="1" dirty="0">
                <a:solidFill>
                  <a:srgbClr val="C00000"/>
                </a:solidFill>
              </a:rPr>
            </a:br>
            <a:r>
              <a:rPr kumimoji="1" lang="ja-JP" altLang="en-US" sz="2400" b="1" dirty="0">
                <a:solidFill>
                  <a:srgbClr val="C00000"/>
                </a:solidFill>
              </a:rPr>
              <a:t>★主催名・担当</a:t>
            </a:r>
            <a:br>
              <a:rPr kumimoji="1" lang="en-US" altLang="ja-JP" sz="2400" b="1" dirty="0">
                <a:solidFill>
                  <a:srgbClr val="C00000"/>
                </a:solidFill>
              </a:rPr>
            </a:br>
            <a:r>
              <a:rPr kumimoji="1" lang="ja-JP" altLang="en-US" sz="2400" b="1" dirty="0">
                <a:solidFill>
                  <a:srgbClr val="C00000"/>
                </a:solidFill>
              </a:rPr>
              <a:t>★問い合わせ先</a:t>
            </a:r>
          </a:p>
        </p:txBody>
      </p:sp>
      <p:pic>
        <p:nvPicPr>
          <p:cNvPr id="33" name="図 19" descr="電話">
            <a:extLst>
              <a:ext uri="{FF2B5EF4-FFF2-40B4-BE49-F238E27FC236}">
                <a16:creationId xmlns:a16="http://schemas.microsoft.com/office/drawing/2014/main" id="{1D8432F7-630B-4EFA-BDCA-456D0C3432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 flipH="1">
            <a:off x="2214583" y="11381392"/>
            <a:ext cx="430887" cy="430887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E9E3A80-D191-4A47-AA0D-4C4AF7DE588F}"/>
              </a:ext>
            </a:extLst>
          </p:cNvPr>
          <p:cNvSpPr txBox="1"/>
          <p:nvPr/>
        </p:nvSpPr>
        <p:spPr>
          <a:xfrm>
            <a:off x="85074" y="11769565"/>
            <a:ext cx="33031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後援 ○○市</a:t>
            </a:r>
            <a:r>
              <a:rPr kumimoji="1" lang="ja-JP" altLang="en-US" sz="2012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教育</a:t>
            </a:r>
            <a:r>
              <a:rPr kumimoji="1" lang="ja-JP" altLang="en-US" sz="22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委員会</a:t>
            </a:r>
          </a:p>
        </p:txBody>
      </p:sp>
    </p:spTree>
    <p:extLst>
      <p:ext uri="{BB962C8B-B14F-4D97-AF65-F5344CB8AC3E}">
        <p14:creationId xmlns:p14="http://schemas.microsoft.com/office/powerpoint/2010/main" val="143012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</TotalTime>
  <Words>146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UD デジタル 教科書体 N-B</vt:lpstr>
      <vt:lpstr>UD デジタル 教科書体 NK-B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参加無料  同時開催 保護者の方への マネー講座</dc:title>
  <dc:creator>森次 美尊</dc:creator>
  <cp:lastModifiedBy>人生のミカタ 松田</cp:lastModifiedBy>
  <cp:revision>19</cp:revision>
  <cp:lastPrinted>2022-03-15T09:28:14Z</cp:lastPrinted>
  <dcterms:created xsi:type="dcterms:W3CDTF">2022-03-01T05:59:17Z</dcterms:created>
  <dcterms:modified xsi:type="dcterms:W3CDTF">2022-03-16T06:15:18Z</dcterms:modified>
</cp:coreProperties>
</file>