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4"/>
  </p:notesMasterIdLst>
  <p:sldIdLst>
    <p:sldId id="387" r:id="rId2"/>
    <p:sldId id="392" r:id="rId3"/>
    <p:sldId id="393" r:id="rId4"/>
    <p:sldId id="394" r:id="rId5"/>
    <p:sldId id="395" r:id="rId6"/>
    <p:sldId id="967" r:id="rId7"/>
    <p:sldId id="968" r:id="rId8"/>
    <p:sldId id="969" r:id="rId9"/>
    <p:sldId id="970" r:id="rId10"/>
    <p:sldId id="971" r:id="rId11"/>
    <p:sldId id="972" r:id="rId12"/>
    <p:sldId id="973" r:id="rId13"/>
    <p:sldId id="974" r:id="rId14"/>
    <p:sldId id="975" r:id="rId15"/>
    <p:sldId id="976" r:id="rId16"/>
    <p:sldId id="977" r:id="rId17"/>
    <p:sldId id="978" r:id="rId18"/>
    <p:sldId id="979" r:id="rId19"/>
    <p:sldId id="980" r:id="rId20"/>
    <p:sldId id="983" r:id="rId21"/>
    <p:sldId id="273" r:id="rId22"/>
    <p:sldId id="982" r:id="rId23"/>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5CEE691C-2D0C-4F53-9A06-5D64D20784E6}">
          <p14:sldIdLst>
            <p14:sldId id="387"/>
            <p14:sldId id="392"/>
            <p14:sldId id="393"/>
            <p14:sldId id="394"/>
            <p14:sldId id="395"/>
            <p14:sldId id="967"/>
            <p14:sldId id="968"/>
            <p14:sldId id="969"/>
            <p14:sldId id="970"/>
            <p14:sldId id="971"/>
            <p14:sldId id="972"/>
            <p14:sldId id="973"/>
            <p14:sldId id="974"/>
            <p14:sldId id="975"/>
            <p14:sldId id="976"/>
            <p14:sldId id="977"/>
            <p14:sldId id="978"/>
            <p14:sldId id="979"/>
            <p14:sldId id="980"/>
            <p14:sldId id="983"/>
            <p14:sldId id="273"/>
            <p14:sldId id="982"/>
          </p14:sldIdLst>
        </p14:section>
        <p14:section name="タイトルなしのセクション" id="{734848F4-81A7-4EF9-B652-1E8905EA8DB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87C"/>
    <a:srgbClr val="66CCFF"/>
    <a:srgbClr val="00FFFF"/>
    <a:srgbClr val="5F0152"/>
    <a:srgbClr val="FC88B4"/>
    <a:srgbClr val="FD87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7" autoAdjust="0"/>
    <p:restoredTop sz="67507" autoAdjust="0"/>
  </p:normalViewPr>
  <p:slideViewPr>
    <p:cSldViewPr snapToGrid="0">
      <p:cViewPr varScale="1">
        <p:scale>
          <a:sx n="41" d="100"/>
          <a:sy n="41" d="100"/>
        </p:scale>
        <p:origin x="39" y="49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0B151110-C804-4B09-B6DE-CB3FAA7058BB}" type="datetimeFigureOut">
              <a:rPr kumimoji="1" lang="ja-JP" altLang="en-US" smtClean="0"/>
              <a:t>2022/2/27</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BE4E6401-CA35-48BF-8FE1-ACE67C255184}" type="slidenum">
              <a:rPr kumimoji="1" lang="ja-JP" altLang="en-US" smtClean="0"/>
              <a:t>‹#›</a:t>
            </a:fld>
            <a:endParaRPr kumimoji="1" lang="ja-JP" altLang="en-US"/>
          </a:p>
        </p:txBody>
      </p:sp>
    </p:spTree>
    <p:extLst>
      <p:ext uri="{BB962C8B-B14F-4D97-AF65-F5344CB8AC3E}">
        <p14:creationId xmlns:p14="http://schemas.microsoft.com/office/powerpoint/2010/main" val="37999238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とにかく元気よく、緊張している子どもの緊張をほぐし、楽しませることを最優先。笑顔で</a:t>
            </a:r>
            <a:r>
              <a:rPr lang="ja-JP" altLang="en-US"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おはようございます！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「おはようございます！」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今日はみんな何の勉強しに来た～？？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solidFill>
                  <a:srgbClr val="4472C4"/>
                </a:solidFill>
                <a:effectLst/>
                <a:latin typeface="游明朝" panose="02020400000000000000" pitchFamily="18" charset="-128"/>
                <a:ea typeface="BIZ UDPゴシック" panose="020B0400000000000000" pitchFamily="50" charset="-128"/>
                <a:cs typeface="Times New Roman" panose="02020603050405020304" pitchFamily="18" charset="0"/>
              </a:rPr>
              <a:t>プログラミングー！！</a:t>
            </a:r>
            <a:r>
              <a:rPr lang="ja-JP" altLang="en-US" sz="1200" kern="100" dirty="0">
                <a:solidFill>
                  <a:srgbClr val="4472C4"/>
                </a:solidFill>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ありがとう～！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そうだよね、プログラミングの勉強しにきたよね～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そしたらみんなに質問です！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プログラミングって何ですか～？？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　</a:t>
            </a:r>
            <a:r>
              <a:rPr lang="ja-JP" altLang="en-US" sz="1200" dirty="0">
                <a:effectLst/>
                <a:ea typeface="BIZ UDPゴシック" panose="020B0400000000000000" pitchFamily="50" charset="-128"/>
                <a:cs typeface="Times New Roman" panose="02020603050405020304" pitchFamily="18" charset="0"/>
              </a:rPr>
              <a:t>「</a:t>
            </a:r>
            <a:r>
              <a:rPr lang="ja-JP" altLang="ja-JP" sz="1200" dirty="0">
                <a:solidFill>
                  <a:srgbClr val="4472C4"/>
                </a:solidFill>
                <a:effectLst/>
                <a:ea typeface="BIZ UDPゴシック" panose="020B0400000000000000" pitchFamily="50" charset="-128"/>
                <a:cs typeface="Times New Roman" panose="02020603050405020304" pitchFamily="18" charset="0"/>
              </a:rPr>
              <a:t>…</a:t>
            </a:r>
            <a:r>
              <a:rPr lang="ja-JP" altLang="ja-JP" sz="1200" dirty="0">
                <a:effectLst/>
                <a:ea typeface="BIZ UDPゴシック" panose="020B0400000000000000" pitchFamily="50" charset="-128"/>
                <a:cs typeface="Times New Roman" panose="02020603050405020304" pitchFamily="18" charset="0"/>
              </a:rPr>
              <a:t>　</a:t>
            </a:r>
            <a:r>
              <a:rPr lang="ja-JP" altLang="en-US" sz="1200" dirty="0">
                <a:effectLst/>
                <a:ea typeface="BIZ UDPゴシック" panose="020B0400000000000000" pitchFamily="50" charset="-128"/>
                <a:cs typeface="Times New Roman" panose="02020603050405020304" pitchFamily="18" charset="0"/>
              </a:rPr>
              <a:t>」</a:t>
            </a:r>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a:t>
            </a:fld>
            <a:endParaRPr kumimoji="1" lang="ja-JP" altLang="en-US"/>
          </a:p>
        </p:txBody>
      </p:sp>
    </p:spTree>
    <p:extLst>
      <p:ext uri="{BB962C8B-B14F-4D97-AF65-F5344CB8AC3E}">
        <p14:creationId xmlns:p14="http://schemas.microsoft.com/office/powerpoint/2010/main" val="78110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次は実際にロボットを動かす時に使う指示カードを説明するね</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「前」は一つ進む、</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「左」は左を向くだけ、進みません</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「右」は右を向くだけ、これを進みません</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「振り返る」は振り返るだけ、これも進まないよ～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a:t>
            </a:r>
            <a:r>
              <a:rPr lang="ja-JP" altLang="en-US"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動きを入れて説明するとわかりやすい</a:t>
            </a:r>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a:t>
            </a: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これを覚えてね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そしたら下のページを見てみて～</a:t>
            </a:r>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10</a:t>
            </a:fld>
            <a:endParaRPr kumimoji="1" lang="ja-JP" altLang="en-US"/>
          </a:p>
        </p:txBody>
      </p:sp>
    </p:spTree>
    <p:extLst>
      <p:ext uri="{BB962C8B-B14F-4D97-AF65-F5344CB8AC3E}">
        <p14:creationId xmlns:p14="http://schemas.microsoft.com/office/powerpoint/2010/main" val="301912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実際にロボットを動かしてみよう！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指示カードは「前」「前」「左」になってるね。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スタート地点から「前」「前」「左」ってカードの通り動かした時、ロボットはどこにいてるかな？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そしてどこを向いてるかな～？</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考えてみて～。</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どう～？いけたかな？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そしたら正解を前に出すね。「前」「前」「左」だからここで左を向いています。向きに気を付けてね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次のページいってみよ～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11</a:t>
            </a:fld>
            <a:endParaRPr kumimoji="1" lang="ja-JP" altLang="en-US"/>
          </a:p>
        </p:txBody>
      </p:sp>
    </p:spTree>
    <p:extLst>
      <p:ext uri="{BB962C8B-B14F-4D97-AF65-F5344CB8AC3E}">
        <p14:creationId xmlns:p14="http://schemas.microsoft.com/office/powerpoint/2010/main" val="3877437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また少し難しくなるよ。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今度は「前」「左」「前」「右」「前」だね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ロボットはどこを向いてどこにいてるかな～？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右や左のカードに注意してね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どう？いけたかな？？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そしたら、次のページいってみよ～</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12</a:t>
            </a:fld>
            <a:endParaRPr kumimoji="1" lang="ja-JP" altLang="en-US"/>
          </a:p>
        </p:txBody>
      </p:sp>
    </p:spTree>
    <p:extLst>
      <p:ext uri="{BB962C8B-B14F-4D97-AF65-F5344CB8AC3E}">
        <p14:creationId xmlns:p14="http://schemas.microsoft.com/office/powerpoint/2010/main" val="1366780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次はちょっと</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問題が</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変わって、ロボットをスタート地点からこの数字の通りに動かしてみようと思</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います。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どのカードを使えばいいか？を考えてみてね～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どう</a:t>
            </a:r>
            <a:r>
              <a:rPr lang="ja-JP" altLang="en-US" sz="1200" dirty="0">
                <a:effectLst/>
                <a:ea typeface="BIZ UDPゴシック" panose="020B0400000000000000" pitchFamily="50" charset="-128"/>
                <a:cs typeface="Times New Roman" panose="02020603050405020304" pitchFamily="18" charset="0"/>
              </a:rPr>
              <a:t>かな</a:t>
            </a:r>
            <a:r>
              <a:rPr lang="ja-JP" altLang="ja-JP" sz="1200" dirty="0">
                <a:effectLst/>
                <a:ea typeface="BIZ UDPゴシック" panose="020B0400000000000000" pitchFamily="50" charset="-128"/>
                <a:cs typeface="Times New Roman" panose="02020603050405020304" pitchFamily="18" charset="0"/>
              </a:rPr>
              <a:t>～</a:t>
            </a:r>
            <a:r>
              <a:rPr lang="ja-JP" altLang="en-US" sz="1200" dirty="0">
                <a:effectLst/>
                <a:ea typeface="BIZ UDPゴシック" panose="020B0400000000000000" pitchFamily="50" charset="-128"/>
                <a:cs typeface="Times New Roman" panose="02020603050405020304" pitchFamily="18" charset="0"/>
              </a:rPr>
              <a:t>？</a:t>
            </a:r>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13</a:t>
            </a:fld>
            <a:endParaRPr kumimoji="1" lang="ja-JP" altLang="en-US"/>
          </a:p>
        </p:txBody>
      </p:sp>
    </p:spTree>
    <p:extLst>
      <p:ext uri="{BB962C8B-B14F-4D97-AF65-F5344CB8AC3E}">
        <p14:creationId xmlns:p14="http://schemas.microsoft.com/office/powerpoint/2010/main" val="1650825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そしたら、答えを前に出してみるね～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（並んでるカードを順番に読む）</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ちょっと難しかったかな？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でも間違えても大丈夫だよ～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お父さんお母さんも大丈夫ですよ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プログラミングは、間違えていいんです！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どこで間違えてどうすればよかったか？を考えることが大事です！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実際ロボットを動かしてみると意外とすんなり理解できるので次はロボットを動かしてみましょう</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14</a:t>
            </a:fld>
            <a:endParaRPr kumimoji="1" lang="ja-JP" altLang="en-US"/>
          </a:p>
        </p:txBody>
      </p:sp>
    </p:spTree>
    <p:extLst>
      <p:ext uri="{BB962C8B-B14F-4D97-AF65-F5344CB8AC3E}">
        <p14:creationId xmlns:p14="http://schemas.microsoft.com/office/powerpoint/2010/main" val="109798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今日はお友達がたくさんいるので、自分だけのオリジナルロボットを使ってやってみようと思います。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今からみんなには隣の部屋に移動してもらいます。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いくつかキャラクターを用意しているので好きなのを選んで作ってみようね。</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作り終わったらいよいよロボットを動かしてみようね！がんばってね！！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お父さんお母さんへ</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今から子供たちが移動してプログラミングの準備を始めますのでお渡ししている冊子と、はさみなど持ってきていただいた文房具や水筒を渡してあげてください。その間を使って第</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2</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部のマネー講座を始めます。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dirty="0">
                <a:effectLst/>
                <a:ea typeface="BIZ UDPゴシック" panose="020B0400000000000000" pitchFamily="50" charset="-128"/>
                <a:cs typeface="Times New Roman" panose="02020603050405020304" pitchFamily="18" charset="0"/>
              </a:rPr>
              <a:t>それでは準備ができたお友達からスタッフについて行って移動してください！</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15</a:t>
            </a:fld>
            <a:endParaRPr kumimoji="1" lang="ja-JP" altLang="en-US"/>
          </a:p>
        </p:txBody>
      </p:sp>
    </p:spTree>
    <p:extLst>
      <p:ext uri="{BB962C8B-B14F-4D97-AF65-F5344CB8AC3E}">
        <p14:creationId xmlns:p14="http://schemas.microsoft.com/office/powerpoint/2010/main" val="397542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ここからは、より保護者の方に先生という立場をつくることで信頼関係を築き、マネー講座をしやすくする。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そして、より自然にマネー講座に入る</a:t>
            </a:r>
            <a:r>
              <a:rPr lang="ja-JP" altLang="en-US"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なぜマネー講座を教えてるのか</a:t>
            </a:r>
            <a:r>
              <a:rPr lang="ja-JP" altLang="en-US"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それがひつようなのか）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という２点がポイントです。</a:t>
            </a:r>
            <a:r>
              <a:rPr lang="ja-JP" altLang="en-US"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改めまして、本日はご来場ありがとうございます。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FP</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の○○です。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マネー講座を始める前に、少しプログラミングについて少し補足させてください。</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今年、２０２０年に１０年に一度と言われている抜本的な教育改革が行われました。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実はこのタイミングに合わせて、我々、全国の</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FP</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仲間で力を合わせ、小学校の時間割に「お金の授業」を入れてもらえるよう、いろいろな活動を行ってきました。が残念ながら入りませんでした。皆さんご存じのように、変わりに、プログラミングや英会話が入りま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我々お金の授業側にとって、プログラミングは、いわばライバルだったんですが、共に戦うライバルのことを知れば知るほど、プログラミングの魅力と重要性に気づいていきました。そして、このプログラミングが根の深い問題を抱えていることも知ってしまい、気がつけばライバルだったプログラミングを教える活動をしています。そして今日に至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16</a:t>
            </a:fld>
            <a:endParaRPr kumimoji="1" lang="ja-JP" altLang="en-US"/>
          </a:p>
        </p:txBody>
      </p:sp>
    </p:spTree>
    <p:extLst>
      <p:ext uri="{BB962C8B-B14F-4D97-AF65-F5344CB8AC3E}">
        <p14:creationId xmlns:p14="http://schemas.microsoft.com/office/powerpoint/2010/main" val="716072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２０２４年には大学受験にも入ってくる予定の、このプログラミングですが、小学校では、</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プログラミングという１つの科目というわけではありません。</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例えば音楽の授業ではプログラミングを使って音を出したり、理科の実験はプログラミングを使って行ったり、</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いろいろな授業の場面でプログラミングが登場します。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つまり、プログラミングが苦手になったら、いろいろの科目でつまずいてしまうということです。</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今後は読み書き算数に近い、勉強の根幹の部分になっていくといっても言い過ぎではないのかなと思います。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17</a:t>
            </a:fld>
            <a:endParaRPr kumimoji="1" lang="ja-JP" altLang="en-US"/>
          </a:p>
        </p:txBody>
      </p:sp>
    </p:spTree>
    <p:extLst>
      <p:ext uri="{BB962C8B-B14F-4D97-AF65-F5344CB8AC3E}">
        <p14:creationId xmlns:p14="http://schemas.microsoft.com/office/powerpoint/2010/main" val="2116083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これだけ重要なプログラミングですが、かなり突貫工事で教育現場に導入されました。</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基本的に授業方針は各学校に任すという投げっぱなしぶりです。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ただ先生</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もプログラミングなんて習ってきてないのでどうやって教えたらいいのかなんてわかりませんよね。</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なぜこれだけ国が焦っているのかというと、ゆとり教育の歪みでしょうか、</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現在プログラミング教育の分野で、日本は先進国の中でかなり出遅れています。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このままでは、２０年後には何十万人というプログラマーが日本で足りなくなると言われています。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AI</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などが導入され、既存の仕事がなくなっていき、</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AI</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を使う人たちが必要になっていくのですから当然と言えば当然ですよね。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だからでしょうか。国の方針を読んでるとこんな風に読み取れます。</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小学校のうちに適性を見極め、できる子だけをひっぱりあげていくと。</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つまりできない子はどんどん落ちこぼれていくような突貫工事なのです。</a:t>
            </a:r>
            <a:endParaRPr kumimoji="1" lang="ja-JP" altLang="en-US" dirty="0"/>
          </a:p>
        </p:txBody>
      </p:sp>
      <p:sp>
        <p:nvSpPr>
          <p:cNvPr id="4" name="スライド番号プレースホルダー 3"/>
          <p:cNvSpPr>
            <a:spLocks noGrp="1"/>
          </p:cNvSpPr>
          <p:nvPr>
            <p:ph type="sldNum" sz="quarter" idx="5"/>
          </p:nvPr>
        </p:nvSpPr>
        <p:spPr/>
        <p:txBody>
          <a:bodyPr/>
          <a:lstStyle/>
          <a:p>
            <a:fld id="{2EE5F9EB-F7B9-4882-973A-1B62056FBE27}" type="slidenum">
              <a:rPr kumimoji="1" lang="ja-JP" altLang="en-US" smtClean="0"/>
              <a:t>18</a:t>
            </a:fld>
            <a:endParaRPr kumimoji="1" lang="ja-JP" altLang="en-US"/>
          </a:p>
        </p:txBody>
      </p:sp>
    </p:spTree>
    <p:extLst>
      <p:ext uri="{BB962C8B-B14F-4D97-AF65-F5344CB8AC3E}">
        <p14:creationId xmlns:p14="http://schemas.microsoft.com/office/powerpoint/2010/main" val="228377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でも、そもそもプログラミングは読み書き算数のような根幹の部分だと先ほどお伝えしました。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例えばサッカーのルールブックを先に読んで「サッカーやりたい！」って思う子はいませんよね？</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なんとなく友達の球蹴りをしながら、遊びながら楽しみながらルールを覚えていきますよね？</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プログラミングも一緒です。本来は物心ついたころから、おもちゃなどで触れさせていき、</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「楽しい！」と思いながら色々と基礎を覚えていき、その土台をもって小学校で本格的に勉強していくべき教科です。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これから生まれてくる子供たちにはそういった土台が徐々に整っていくでしょう。</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でも今すでに学校に通っている、これから通う子どもたちがどうですか？その土台のないまま、いきなり、スクラッチなどの専門的なことを勉強します。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つまり、サッカーなんてみたこともやったこともない子供にルールブックから勉強させていき、適性を見極めていくのです。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だいぶ無理があると思いませんか？なので我々が本日教えたいのは、プログラミングのもっと基礎になる、</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「動いた！」「楽しい！」という感覚です。その成功体験をもって学校授業に取り組むだけでも全然ちがうと思います。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19</a:t>
            </a:fld>
            <a:endParaRPr kumimoji="1" lang="ja-JP" altLang="en-US"/>
          </a:p>
        </p:txBody>
      </p:sp>
    </p:spTree>
    <p:extLst>
      <p:ext uri="{BB962C8B-B14F-4D97-AF65-F5344CB8AC3E}">
        <p14:creationId xmlns:p14="http://schemas.microsoft.com/office/powerpoint/2010/main" val="231250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みんなはいつも日本語を話してるよね？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アメリカの人は～？・・・英語を話すよね？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中国の人は～？・・・中国語を話すよね？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みんなは伝えたいことを、自分の国の言葉で伝えるよね？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コンピュータにはプログラムというコンピュータの言葉があります。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そしてプログラムを作ることを「プログラミング」って言います。つまり、</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プログラミングって、コンピュータの言葉だって事を今日は覚えて帰ってください。わかった人―？</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手を挙げる</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2</a:t>
            </a:fld>
            <a:endParaRPr kumimoji="1" lang="ja-JP" altLang="en-US"/>
          </a:p>
        </p:txBody>
      </p:sp>
    </p:spTree>
    <p:extLst>
      <p:ext uri="{BB962C8B-B14F-4D97-AF65-F5344CB8AC3E}">
        <p14:creationId xmlns:p14="http://schemas.microsoft.com/office/powerpoint/2010/main" val="2043333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dirty="0">
                <a:effectLst/>
                <a:ea typeface="BIZ UDPゴシック" panose="020B0400000000000000" pitchFamily="50" charset="-128"/>
                <a:cs typeface="Times New Roman" panose="02020603050405020304" pitchFamily="18" charset="0"/>
              </a:rPr>
              <a:t>本日使用するロボットは、カミボットという、世界で最も有名なロボットの一つです。</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このロボットの特徴は長く使っていけるということです。</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いわゆる学校で習うような、スクラッチや、組み立てなどもできますが、もっと前段階、</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幼児などでも楽しんで使えるようなソフトが搭載されています。</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本日使用するソフトも、幼児から小学生低学年向けのものを使います。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20</a:t>
            </a:fld>
            <a:endParaRPr kumimoji="1" lang="ja-JP" altLang="en-US"/>
          </a:p>
        </p:txBody>
      </p:sp>
    </p:spTree>
    <p:extLst>
      <p:ext uri="{BB962C8B-B14F-4D97-AF65-F5344CB8AC3E}">
        <p14:creationId xmlns:p14="http://schemas.microsoft.com/office/powerpoint/2010/main" val="361577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このいろいろと問題のあるプログラミングですが、小さいうちに学べば、さまざまな力がつくと言われています。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トライアンドエラーを繰り返すことで、問題解決力や、表現力が身に付きますし、</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21</a:t>
            </a:fld>
            <a:endParaRPr kumimoji="1" lang="ja-JP" altLang="en-US"/>
          </a:p>
        </p:txBody>
      </p:sp>
    </p:spTree>
    <p:extLst>
      <p:ext uri="{BB962C8B-B14F-4D97-AF65-F5344CB8AC3E}">
        <p14:creationId xmlns:p14="http://schemas.microsoft.com/office/powerpoint/2010/main" val="475033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理系の脳を育ててくれるので、逆算思考などの、論理的思考力が身に付きます。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ぜひこれをきっかけに家でも遊びながら教えていただけたらと思っています。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FF0000"/>
                </a:solidFill>
                <a:effectLst/>
                <a:latin typeface="游明朝" panose="02020400000000000000" pitchFamily="18" charset="-128"/>
                <a:ea typeface="BIZ UDPゴシック" panose="020B0400000000000000" pitchFamily="50" charset="-128"/>
                <a:cs typeface="Times New Roman" panose="02020603050405020304" pitchFamily="18" charset="0"/>
              </a:rPr>
              <a:t>（自然にさらっと）</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さて前置きが長くなりましたが、いよいよ第２部をはじめたいと思います。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子育て世代の方はこれから本当に多くのお金のリスクと戦っていきます。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知っていれば徳した、財産になったのに、知らなかったから損をした、負債になった。なんてことはたくさんあります。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例えば子供のプログラミングの才能が開花し、理系に進み大学に行きたいと行ったらどうしますか？</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予備校はいかせてあげますか？大学だけじゃなく大学院まで行ったら応援してあげますか？</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でもそのすぐあとの老後も不安なのにそこで貯金を使い果たして大丈夫でしょうか？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の時間を使い少しでも皆様のお役に立てるよう、住宅ローンや、教育費、資産運用まで、子育て世代の方にこそ知ってほしい情報ばかりを今日はもってきましたので、何か一つでも持ってかえっていただけたら幸いです。最後までよろしくお願い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最初にわたくしのプロフィールから失礼します。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22</a:t>
            </a:fld>
            <a:endParaRPr kumimoji="1" lang="ja-JP" altLang="en-US"/>
          </a:p>
        </p:txBody>
      </p:sp>
    </p:spTree>
    <p:extLst>
      <p:ext uri="{BB962C8B-B14F-4D97-AF65-F5344CB8AC3E}">
        <p14:creationId xmlns:p14="http://schemas.microsoft.com/office/powerpoint/2010/main" val="377969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そしたら、またみんなに質問です！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自分の周りにはどんなコンピュータがありますか？？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これなに？これなに？</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4472C4"/>
                </a:solidFill>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en-US" sz="1200" kern="100" dirty="0">
                <a:solidFill>
                  <a:srgbClr val="4472C4"/>
                </a:solidFill>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solidFill>
                  <a:srgbClr val="4472C4"/>
                </a:solidFill>
                <a:effectLst/>
                <a:latin typeface="游明朝" panose="02020400000000000000" pitchFamily="18" charset="-128"/>
                <a:ea typeface="BIZ UDPゴシック" panose="020B0400000000000000" pitchFamily="50" charset="-128"/>
                <a:cs typeface="Times New Roman" panose="02020603050405020304" pitchFamily="18" charset="0"/>
              </a:rPr>
              <a:t>ゲーム！パソコン！テレビ！冷蔵庫！ｅｔｃ・・・</a:t>
            </a:r>
            <a:r>
              <a:rPr lang="ja-JP" altLang="en-US" sz="1200" kern="100" dirty="0">
                <a:solidFill>
                  <a:srgbClr val="4472C4"/>
                </a:solidFill>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色んなものにコンピュータが入ってるね～</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2C689BA-3B4D-4407-A052-B0702F6CEE09}" type="slidenum">
              <a:rPr kumimoji="1" lang="ja-JP" altLang="en-US" smtClean="0"/>
              <a:t>3</a:t>
            </a:fld>
            <a:endParaRPr kumimoji="1" lang="ja-JP" altLang="en-US"/>
          </a:p>
        </p:txBody>
      </p:sp>
    </p:spTree>
    <p:extLst>
      <p:ext uri="{BB962C8B-B14F-4D97-AF65-F5344CB8AC3E}">
        <p14:creationId xmlns:p14="http://schemas.microsoft.com/office/powerpoint/2010/main" val="405992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例えば家にある冷蔵庫！</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冷蔵庫の中にはプログラムっていうコンピュータの言葉で書かれた「指示書」が入っています。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「冷蔵庫の中を</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5</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℃まで冷やして！」とか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30</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秒以上扉が開いていたら音を鳴らして！」とか</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全部コンピュータの言葉でプログラミングしてあるからその通りに動いてくれるんだよね～。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今日はみんなにもコンピュータをプログラミングして、実際にロボットを動かしてもらおうと思います。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その前にちょっと練習！</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どんな風に指示を送ったらいいか？を一緒にやっていこうと思います～。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4</a:t>
            </a:fld>
            <a:endParaRPr kumimoji="1" lang="ja-JP" altLang="en-US"/>
          </a:p>
        </p:txBody>
      </p:sp>
    </p:spTree>
    <p:extLst>
      <p:ext uri="{BB962C8B-B14F-4D97-AF65-F5344CB8AC3E}">
        <p14:creationId xmlns:p14="http://schemas.microsoft.com/office/powerpoint/2010/main" val="153085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みんな手元にあるテキストを開いて下さい。</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まず最初にお約束を決めます。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右に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移動は、右向き矢印</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左に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移動は、左向き矢印</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色を塗る、は、ぐしゃぐしゃと</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マスを塗りつぶしてみよう！</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下に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移動、は下向き矢印</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上に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移動、は上向き矢印、を書くよ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これを覚えておいてね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そしたら実際に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、マスに書いて</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みよう！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下のページを見てね</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5</a:t>
            </a:fld>
            <a:endParaRPr kumimoji="1" lang="ja-JP" altLang="en-US"/>
          </a:p>
        </p:txBody>
      </p:sp>
    </p:spTree>
    <p:extLst>
      <p:ext uri="{BB962C8B-B14F-4D97-AF65-F5344CB8AC3E}">
        <p14:creationId xmlns:p14="http://schemas.microsoft.com/office/powerpoint/2010/main" val="308024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「右に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移動」だから右向き矢印を書きます</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次も「右に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移動」だからもう一回右向き矢印を書いてね</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矢印を書いたところに色を塗ります。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今色を塗ったところから次「下に</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移動」だから下向き矢印を書いて、そこにまた色を塗ってみて～</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6</a:t>
            </a:fld>
            <a:endParaRPr kumimoji="1" lang="ja-JP" altLang="en-US"/>
          </a:p>
        </p:txBody>
      </p:sp>
    </p:spTree>
    <p:extLst>
      <p:ext uri="{BB962C8B-B14F-4D97-AF65-F5344CB8AC3E}">
        <p14:creationId xmlns:p14="http://schemas.microsoft.com/office/powerpoint/2010/main" val="96812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どう～？いけたかな？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そしたら正解を出します。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こんな感じになったかな？</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失敗しても大丈夫だからね～</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（矢印を１マスで使った場合は、それも正解にします！）</a:t>
            </a:r>
            <a:br>
              <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b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（ここからはルールを一つ作ります。）</a:t>
            </a:r>
            <a:endParaRPr lang="en-US"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algn="just"/>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（矢印は、マスの線をまたいだ所に書いてください。）</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そしたら次のページいくよ～</a:t>
            </a:r>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7</a:t>
            </a:fld>
            <a:endParaRPr kumimoji="1" lang="ja-JP" altLang="en-US"/>
          </a:p>
        </p:txBody>
      </p:sp>
    </p:spTree>
    <p:extLst>
      <p:ext uri="{BB962C8B-B14F-4D97-AF65-F5344CB8AC3E}">
        <p14:creationId xmlns:p14="http://schemas.microsoft.com/office/powerpoint/2010/main" val="388878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さっきよりちょっと難しくなります。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ゆっくり考えてやってみてね～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右に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移動、そこで色を塗る、下に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そこから右に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移動、そこで色を塗る、また下に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移動、右に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a:t>
            </a:r>
            <a:endParaRPr lang="en-US" altLang="ja-JP" sz="1200" dirty="0">
              <a:effectLst/>
              <a:ea typeface="BIZ UDPゴシック" panose="020B0400000000000000" pitchFamily="50" charset="-128"/>
              <a:cs typeface="Times New Roman" panose="02020603050405020304" pitchFamily="18" charset="0"/>
            </a:endParaRPr>
          </a:p>
          <a:p>
            <a:r>
              <a:rPr lang="ja-JP" altLang="ja-JP" sz="1200" dirty="0">
                <a:effectLst/>
                <a:ea typeface="BIZ UDPゴシック" panose="020B0400000000000000" pitchFamily="50" charset="-128"/>
                <a:cs typeface="Times New Roman" panose="02020603050405020304" pitchFamily="18" charset="0"/>
              </a:rPr>
              <a:t>そこで色を塗って、下に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移動、右に</a:t>
            </a:r>
            <a:r>
              <a:rPr lang="ja-JP" altLang="en-US" sz="1200" dirty="0">
                <a:effectLst/>
                <a:ea typeface="BIZ UDPゴシック" panose="020B0400000000000000" pitchFamily="50" charset="-128"/>
                <a:cs typeface="Times New Roman" panose="02020603050405020304" pitchFamily="18" charset="0"/>
              </a:rPr>
              <a:t>１マス</a:t>
            </a:r>
            <a:r>
              <a:rPr lang="ja-JP" altLang="ja-JP" sz="1200" dirty="0">
                <a:effectLst/>
                <a:ea typeface="BIZ UDPゴシック" panose="020B0400000000000000" pitchFamily="50" charset="-128"/>
                <a:cs typeface="Times New Roman" panose="02020603050405020304" pitchFamily="18" charset="0"/>
              </a:rPr>
              <a:t>移動、またそこで色を塗る、、、</a:t>
            </a:r>
            <a:endParaRPr lang="en-US" altLang="ja-JP" sz="1200" dirty="0">
              <a:effectLst/>
              <a:ea typeface="BIZ UDPゴシック" panose="020B0400000000000000" pitchFamily="50"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8</a:t>
            </a:fld>
            <a:endParaRPr kumimoji="1" lang="ja-JP" altLang="en-US"/>
          </a:p>
        </p:txBody>
      </p:sp>
    </p:spTree>
    <p:extLst>
      <p:ext uri="{BB962C8B-B14F-4D97-AF65-F5344CB8AC3E}">
        <p14:creationId xmlns:p14="http://schemas.microsoft.com/office/powerpoint/2010/main" val="154343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just">
              <a:buSzPts val="1800"/>
              <a:buFont typeface="+mj-ea"/>
              <a:buNone/>
            </a:pP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どう～？いけたかな？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そしたら正解を出します。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こんな感じになったかな？</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もし途中で違う答えになってたら</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どこで間違えたかを見直してみよう！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間違えることが大切です。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間違えたところまで戻ってもう一回やってみてね</a:t>
            </a: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これをトライアンドエラーって言います！すごくかっこいいから今日はみんな間違ったらトライアンドエラーやってみてね！</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そしたら次のページいくよ～</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E4E6401-CA35-48BF-8FE1-ACE67C255184}" type="slidenum">
              <a:rPr kumimoji="1" lang="ja-JP" altLang="en-US" smtClean="0"/>
              <a:t>9</a:t>
            </a:fld>
            <a:endParaRPr kumimoji="1" lang="ja-JP" altLang="en-US"/>
          </a:p>
        </p:txBody>
      </p:sp>
    </p:spTree>
    <p:extLst>
      <p:ext uri="{BB962C8B-B14F-4D97-AF65-F5344CB8AC3E}">
        <p14:creationId xmlns:p14="http://schemas.microsoft.com/office/powerpoint/2010/main" val="314218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1160EA64-D806-43AC-9DF2-F8C432F32B4C}"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2/27/2022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583436" y="3143250"/>
            <a:ext cx="4270248"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4F7D4976-E339-4826-83B7-FBD03F55ECF8}"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D1BE4249-C0D0-4B06-8692-E8BB871AF643}" type="datetimeFigureOut">
              <a:rPr lang="en-US" dirty="0"/>
              <a:t>2/27/2022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2/27/2022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2/27/2022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kumimoji="1"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4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79.svg"/><Relationship Id="rId7" Type="http://schemas.openxmlformats.org/officeDocument/2006/relationships/image" Target="../media/image65.png"/><Relationship Id="rId12" Type="http://schemas.openxmlformats.org/officeDocument/2006/relationships/image" Target="../media/image70.jpeg"/><Relationship Id="rId17" Type="http://schemas.openxmlformats.org/officeDocument/2006/relationships/image" Target="../media/image75.svg"/><Relationship Id="rId2" Type="http://schemas.openxmlformats.org/officeDocument/2006/relationships/notesSlide" Target="../notesSlides/notesSlide20.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64.jp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jpeg"/><Relationship Id="rId23" Type="http://schemas.openxmlformats.org/officeDocument/2006/relationships/image" Target="../media/image81.svg"/><Relationship Id="rId10" Type="http://schemas.openxmlformats.org/officeDocument/2006/relationships/image" Target="../media/image68.png"/><Relationship Id="rId19" Type="http://schemas.openxmlformats.org/officeDocument/2006/relationships/image" Target="../media/image77.svg"/><Relationship Id="rId4" Type="http://schemas.microsoft.com/office/2007/relationships/hdphoto" Target="../media/hdphoto5.wdp"/><Relationship Id="rId9" Type="http://schemas.openxmlformats.org/officeDocument/2006/relationships/image" Target="../media/image67.png"/><Relationship Id="rId14" Type="http://schemas.openxmlformats.org/officeDocument/2006/relationships/image" Target="../media/image72.jpeg"/><Relationship Id="rId22" Type="http://schemas.openxmlformats.org/officeDocument/2006/relationships/image" Target="../media/image8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45806" flipH="1" flipV="1">
            <a:off x="9011687" y="428552"/>
            <a:ext cx="3137421" cy="1240585"/>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597135" flipH="1" flipV="1">
            <a:off x="7235628" y="1443048"/>
            <a:ext cx="3942218" cy="4839777"/>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63066">
            <a:off x="151399" y="2816517"/>
            <a:ext cx="4354547" cy="4222243"/>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31868" y="5992149"/>
            <a:ext cx="3460133" cy="473695"/>
          </a:xfrm>
          <a:prstGeom prst="rect">
            <a:avLst/>
          </a:prstGeom>
        </p:spPr>
      </p:pic>
      <p:grpSp>
        <p:nvGrpSpPr>
          <p:cNvPr id="6" name="Group 6">
            <a:extLst>
              <a:ext uri="{C183D7F6-B498-43B3-948B-1728B52AA6E4}">
                <adec:decorative xmlns:adec="http://schemas.microsoft.com/office/drawing/2017/decorative" val="1"/>
              </a:ext>
            </a:extLst>
          </p:cNvPr>
          <p:cNvGrpSpPr/>
          <p:nvPr/>
        </p:nvGrpSpPr>
        <p:grpSpPr>
          <a:xfrm>
            <a:off x="685800" y="415006"/>
            <a:ext cx="10820400" cy="2692311"/>
            <a:chOff x="0" y="0"/>
            <a:chExt cx="5591448" cy="1391253"/>
          </a:xfrm>
        </p:grpSpPr>
        <p:sp>
          <p:nvSpPr>
            <p:cNvPr id="7" name="Freeform 7"/>
            <p:cNvSpPr/>
            <p:nvPr/>
          </p:nvSpPr>
          <p:spPr>
            <a:xfrm>
              <a:off x="0" y="0"/>
              <a:ext cx="5591448" cy="1391253"/>
            </a:xfrm>
            <a:custGeom>
              <a:avLst/>
              <a:gdLst/>
              <a:ahLst/>
              <a:cxnLst/>
              <a:rect l="l" t="t" r="r" b="b"/>
              <a:pathLst>
                <a:path w="5591448" h="1391253">
                  <a:moveTo>
                    <a:pt x="0" y="0"/>
                  </a:moveTo>
                  <a:lnTo>
                    <a:pt x="5591448" y="0"/>
                  </a:lnTo>
                  <a:lnTo>
                    <a:pt x="5591448" y="1391253"/>
                  </a:lnTo>
                  <a:lnTo>
                    <a:pt x="0" y="1391253"/>
                  </a:lnTo>
                  <a:close/>
                </a:path>
              </a:pathLst>
            </a:custGeom>
            <a:solidFill>
              <a:srgbClr val="F9F9FA">
                <a:alpha val="69804"/>
              </a:srgbClr>
            </a:solidFill>
          </p:spPr>
        </p:sp>
      </p:grpSp>
      <p:grpSp>
        <p:nvGrpSpPr>
          <p:cNvPr id="8" name="Group 8">
            <a:extLst>
              <a:ext uri="{C183D7F6-B498-43B3-948B-1728B52AA6E4}">
                <adec:decorative xmlns:adec="http://schemas.microsoft.com/office/drawing/2017/decorative" val="1"/>
              </a:ext>
            </a:extLst>
          </p:cNvPr>
          <p:cNvGrpSpPr/>
          <p:nvPr/>
        </p:nvGrpSpPr>
        <p:grpSpPr>
          <a:xfrm>
            <a:off x="624298" y="365432"/>
            <a:ext cx="10996402" cy="2873263"/>
            <a:chOff x="0" y="0"/>
            <a:chExt cx="5708467" cy="1491572"/>
          </a:xfrm>
        </p:grpSpPr>
        <p:sp>
          <p:nvSpPr>
            <p:cNvPr id="9" name="Freeform 9"/>
            <p:cNvSpPr/>
            <p:nvPr/>
          </p:nvSpPr>
          <p:spPr>
            <a:xfrm>
              <a:off x="0" y="0"/>
              <a:ext cx="5708467" cy="1491572"/>
            </a:xfrm>
            <a:custGeom>
              <a:avLst/>
              <a:gdLst/>
              <a:ahLst/>
              <a:cxnLst/>
              <a:rect l="l" t="t" r="r" b="b"/>
              <a:pathLst>
                <a:path w="5708467" h="1491572">
                  <a:moveTo>
                    <a:pt x="0" y="0"/>
                  </a:moveTo>
                  <a:lnTo>
                    <a:pt x="0" y="1491572"/>
                  </a:lnTo>
                  <a:lnTo>
                    <a:pt x="5708467" y="1491572"/>
                  </a:lnTo>
                  <a:lnTo>
                    <a:pt x="5708467" y="0"/>
                  </a:lnTo>
                  <a:lnTo>
                    <a:pt x="0" y="0"/>
                  </a:lnTo>
                  <a:close/>
                  <a:moveTo>
                    <a:pt x="5647507" y="1430612"/>
                  </a:moveTo>
                  <a:lnTo>
                    <a:pt x="59690" y="1430612"/>
                  </a:lnTo>
                  <a:lnTo>
                    <a:pt x="59690" y="59690"/>
                  </a:lnTo>
                  <a:lnTo>
                    <a:pt x="5647507" y="59690"/>
                  </a:lnTo>
                  <a:lnTo>
                    <a:pt x="5647507" y="1430612"/>
                  </a:lnTo>
                  <a:close/>
                </a:path>
              </a:pathLst>
            </a:custGeom>
            <a:solidFill>
              <a:srgbClr val="73C4D4"/>
            </a:solidFill>
          </p:spPr>
        </p:sp>
      </p:grpSp>
      <p:pic>
        <p:nvPicPr>
          <p:cNvPr id="10" name="図 9">
            <a:extLst>
              <a:ext uri="{FF2B5EF4-FFF2-40B4-BE49-F238E27FC236}">
                <a16:creationId xmlns:a16="http://schemas.microsoft.com/office/drawing/2014/main" id="{1EC552E3-DF1D-4B0A-8FAB-80C07EAD325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02484" y="1237669"/>
            <a:ext cx="11040029" cy="1793481"/>
          </a:xfrm>
          <a:prstGeom prst="rect">
            <a:avLst/>
          </a:prstGeom>
        </p:spPr>
      </p:pic>
      <p:sp>
        <p:nvSpPr>
          <p:cNvPr id="11" name="テキスト ボックス 10">
            <a:extLst>
              <a:ext uri="{FF2B5EF4-FFF2-40B4-BE49-F238E27FC236}">
                <a16:creationId xmlns:a16="http://schemas.microsoft.com/office/drawing/2014/main" id="{2F26C020-50BE-4987-BC02-BE314C6FF848}"/>
              </a:ext>
            </a:extLst>
          </p:cNvPr>
          <p:cNvSpPr txBox="1"/>
          <p:nvPr/>
        </p:nvSpPr>
        <p:spPr>
          <a:xfrm>
            <a:off x="2286000" y="701441"/>
            <a:ext cx="7620000" cy="769441"/>
          </a:xfrm>
          <a:prstGeom prst="rect">
            <a:avLst/>
          </a:prstGeom>
          <a:noFill/>
        </p:spPr>
        <p:txBody>
          <a:bodyPr wrap="square" rtlCol="0">
            <a:spAutoFit/>
          </a:bodyPr>
          <a:lstStyle/>
          <a:p>
            <a:r>
              <a:rPr kumimoji="1" lang="ja-JP" altLang="en-US" sz="3200" b="1" dirty="0">
                <a:solidFill>
                  <a:srgbClr val="FF5050"/>
                </a:solidFill>
                <a:latin typeface="+mj-lt"/>
                <a:ea typeface="BIZ UDPゴシック" panose="020B0400000000000000" pitchFamily="50" charset="-128"/>
              </a:rPr>
              <a:t>遊びながら</a:t>
            </a:r>
            <a:r>
              <a:rPr kumimoji="1" lang="ja-JP" altLang="en-US" sz="3200" b="1" dirty="0">
                <a:solidFill>
                  <a:srgbClr val="FF5050"/>
                </a:solidFill>
                <a:latin typeface="BIZ UDPゴシック" panose="020B0400000000000000" pitchFamily="50" charset="-128"/>
                <a:ea typeface="BIZ UDPゴシック" panose="020B0400000000000000" pitchFamily="50" charset="-128"/>
              </a:rPr>
              <a:t>楽しく学べる！ロボット操縦！</a:t>
            </a:r>
          </a:p>
          <a:p>
            <a:endParaRPr kumimoji="1" lang="ja-JP" altLang="en-US" sz="1200" dirty="0"/>
          </a:p>
        </p:txBody>
      </p:sp>
      <p:pic>
        <p:nvPicPr>
          <p:cNvPr id="12" name="図 11">
            <a:extLst>
              <a:ext uri="{FF2B5EF4-FFF2-40B4-BE49-F238E27FC236}">
                <a16:creationId xmlns:a16="http://schemas.microsoft.com/office/drawing/2014/main" id="{D863C65E-B376-4A97-B5B0-9C29FC55AF90}"/>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3010" y="2681163"/>
            <a:ext cx="2224013" cy="2360395"/>
          </a:xfrm>
          <a:prstGeom prst="rect">
            <a:avLst/>
          </a:prstGeom>
        </p:spPr>
      </p:pic>
      <p:pic>
        <p:nvPicPr>
          <p:cNvPr id="13" name="図 12">
            <a:extLst>
              <a:ext uri="{FF2B5EF4-FFF2-40B4-BE49-F238E27FC236}">
                <a16:creationId xmlns:a16="http://schemas.microsoft.com/office/drawing/2014/main" id="{192AA48F-CA71-42F5-A98A-530D05561B9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479399" y="3561934"/>
            <a:ext cx="1922269" cy="1448803"/>
          </a:xfrm>
          <a:prstGeom prst="rect">
            <a:avLst/>
          </a:prstGeom>
          <a:ln>
            <a:noFill/>
          </a:ln>
          <a:effectLst>
            <a:outerShdw blurRad="292100" dist="139700" dir="2700000" algn="tl" rotWithShape="0">
              <a:srgbClr val="333333">
                <a:alpha val="65000"/>
              </a:srgbClr>
            </a:outerShdw>
          </a:effectLst>
        </p:spPr>
      </p:pic>
      <p:pic>
        <p:nvPicPr>
          <p:cNvPr id="14" name="図 13">
            <a:extLst>
              <a:ext uri="{FF2B5EF4-FFF2-40B4-BE49-F238E27FC236}">
                <a16:creationId xmlns:a16="http://schemas.microsoft.com/office/drawing/2014/main" id="{0EECE496-6FB9-44D4-848F-FC103361912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26811" y="4140017"/>
            <a:ext cx="2159341" cy="1079671"/>
          </a:xfrm>
          <a:prstGeom prst="rect">
            <a:avLst/>
          </a:prstGeom>
          <a:ln>
            <a:noFill/>
          </a:ln>
          <a:effectLst>
            <a:outerShdw blurRad="292100" dist="139700" dir="2700000" algn="tl" rotWithShape="0">
              <a:srgbClr val="333333">
                <a:alpha val="65000"/>
              </a:srgbClr>
            </a:outerShdw>
          </a:effectLst>
        </p:spPr>
      </p:pic>
      <p:pic>
        <p:nvPicPr>
          <p:cNvPr id="15" name="図 14">
            <a:extLst>
              <a:ext uri="{FF2B5EF4-FFF2-40B4-BE49-F238E27FC236}">
                <a16:creationId xmlns:a16="http://schemas.microsoft.com/office/drawing/2014/main" id="{E40CE47B-4B8B-431C-8DE4-7BFB9DAFFDD2}"/>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34049" y="4128758"/>
            <a:ext cx="1494479" cy="1084078"/>
          </a:xfrm>
          <a:prstGeom prst="rect">
            <a:avLst/>
          </a:prstGeom>
          <a:ln>
            <a:noFill/>
          </a:ln>
          <a:effectLst>
            <a:outerShdw blurRad="292100" dist="139700" dir="2700000" algn="tl" rotWithShape="0">
              <a:srgbClr val="333333">
                <a:alpha val="65000"/>
              </a:srgbClr>
            </a:outerShdw>
          </a:effectLst>
        </p:spPr>
      </p:pic>
      <p:pic>
        <p:nvPicPr>
          <p:cNvPr id="16" name="図 15">
            <a:extLst>
              <a:ext uri="{FF2B5EF4-FFF2-40B4-BE49-F238E27FC236}">
                <a16:creationId xmlns:a16="http://schemas.microsoft.com/office/drawing/2014/main" id="{5FF30FC5-CD63-48ED-91C9-8553F4C21D90}"/>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Lst>
          </a:blip>
          <a:srcRect l="42867" t="11084" r="14732" b="3401"/>
          <a:stretch/>
        </p:blipFill>
        <p:spPr>
          <a:xfrm>
            <a:off x="9897533" y="2374634"/>
            <a:ext cx="2045761" cy="3094422"/>
          </a:xfrm>
          <a:prstGeom prst="rect">
            <a:avLst/>
          </a:prstGeom>
        </p:spPr>
      </p:pic>
      <p:sp>
        <p:nvSpPr>
          <p:cNvPr id="17" name="テキスト ボックス 16">
            <a:extLst>
              <a:ext uri="{FF2B5EF4-FFF2-40B4-BE49-F238E27FC236}">
                <a16:creationId xmlns:a16="http://schemas.microsoft.com/office/drawing/2014/main" id="{58E90907-BD53-42F7-A3DE-7AB86454E84C}"/>
              </a:ext>
            </a:extLst>
          </p:cNvPr>
          <p:cNvSpPr txBox="1"/>
          <p:nvPr/>
        </p:nvSpPr>
        <p:spPr>
          <a:xfrm>
            <a:off x="2279942" y="5433976"/>
            <a:ext cx="7430075" cy="502766"/>
          </a:xfrm>
          <a:prstGeom prst="rect">
            <a:avLst/>
          </a:prstGeom>
          <a:noFill/>
        </p:spPr>
        <p:txBody>
          <a:bodyPr wrap="square" rtlCol="0">
            <a:spAutoFit/>
          </a:bodyPr>
          <a:lstStyle/>
          <a:p>
            <a:r>
              <a:rPr kumimoji="1" lang="ja-JP" altLang="en-US" sz="2667" dirty="0">
                <a:solidFill>
                  <a:srgbClr val="FF5050"/>
                </a:solidFill>
                <a:latin typeface="UD デジタル 教科書体 NP-B" panose="02020700000000000000" pitchFamily="18" charset="-128"/>
                <a:ea typeface="UD デジタル 教科書体 NP-B" panose="02020700000000000000" pitchFamily="18" charset="-128"/>
              </a:rPr>
              <a:t>主催：一般社団法人 ママと子どもの子育てラボ</a:t>
            </a:r>
          </a:p>
        </p:txBody>
      </p:sp>
      <p:sp>
        <p:nvSpPr>
          <p:cNvPr id="18" name="テキスト ボックス 17">
            <a:extLst>
              <a:ext uri="{FF2B5EF4-FFF2-40B4-BE49-F238E27FC236}">
                <a16:creationId xmlns:a16="http://schemas.microsoft.com/office/drawing/2014/main" id="{6EF078D9-3FBC-4E7B-AD3A-B64B38E44CCC}"/>
              </a:ext>
            </a:extLst>
          </p:cNvPr>
          <p:cNvSpPr txBox="1"/>
          <p:nvPr/>
        </p:nvSpPr>
        <p:spPr>
          <a:xfrm>
            <a:off x="2401668" y="6018783"/>
            <a:ext cx="5063673" cy="441211"/>
          </a:xfrm>
          <a:prstGeom prst="rect">
            <a:avLst/>
          </a:prstGeom>
          <a:noFill/>
        </p:spPr>
        <p:txBody>
          <a:bodyPr wrap="square" rtlCol="0">
            <a:spAutoFit/>
          </a:bodyPr>
          <a:lstStyle/>
          <a:p>
            <a:r>
              <a:rPr kumimoji="1" lang="ja-JP" altLang="en-US" sz="2267" dirty="0">
                <a:latin typeface="UD デジタル 教科書体 NP-B" panose="02020700000000000000" pitchFamily="18" charset="-128"/>
                <a:ea typeface="UD デジタル 教科書体 NP-B" panose="02020700000000000000" pitchFamily="18" charset="-128"/>
              </a:rPr>
              <a:t>講師：ファイナンシャルプランナー</a:t>
            </a:r>
          </a:p>
        </p:txBody>
      </p:sp>
      <p:sp>
        <p:nvSpPr>
          <p:cNvPr id="19" name="テキスト ボックス 18">
            <a:extLst>
              <a:ext uri="{FF2B5EF4-FFF2-40B4-BE49-F238E27FC236}">
                <a16:creationId xmlns:a16="http://schemas.microsoft.com/office/drawing/2014/main" id="{0A2C2B24-4BBB-4A36-91F6-A7D71E585016}"/>
              </a:ext>
            </a:extLst>
          </p:cNvPr>
          <p:cNvSpPr txBox="1"/>
          <p:nvPr/>
        </p:nvSpPr>
        <p:spPr>
          <a:xfrm>
            <a:off x="7114130" y="6018783"/>
            <a:ext cx="1904821" cy="441211"/>
          </a:xfrm>
          <a:prstGeom prst="rect">
            <a:avLst/>
          </a:prstGeom>
          <a:noFill/>
        </p:spPr>
        <p:txBody>
          <a:bodyPr wrap="square" rtlCol="0">
            <a:spAutoFit/>
          </a:bodyPr>
          <a:lstStyle/>
          <a:p>
            <a:r>
              <a:rPr kumimoji="1" lang="ja-JP" altLang="en-US" sz="2267" dirty="0">
                <a:latin typeface="UD デジタル 教科書体 NP-B" panose="02020700000000000000" pitchFamily="18" charset="-128"/>
                <a:ea typeface="UD デジタル 教科書体 NP-B" panose="02020700000000000000" pitchFamily="18" charset="-128"/>
              </a:rPr>
              <a:t>○○ ○○</a:t>
            </a:r>
            <a:endParaRPr kumimoji="1" lang="en-US" altLang="ja-JP" sz="2267" dirty="0">
              <a:latin typeface="UD デジタル 教科書体 NP-B" panose="02020700000000000000" pitchFamily="18" charset="-128"/>
              <a:ea typeface="UD デジタル 教科書体 NP-B" panose="02020700000000000000" pitchFamily="18"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E83D416-C50D-42D1-AEF9-2C820C328F67}"/>
              </a:ext>
            </a:extLst>
          </p:cNvPr>
          <p:cNvPicPr>
            <a:picLocks noChangeAspect="1"/>
          </p:cNvPicPr>
          <p:nvPr/>
        </p:nvPicPr>
        <p:blipFill>
          <a:blip r:embed="rId3"/>
          <a:srcRect/>
          <a:stretch/>
        </p:blipFill>
        <p:spPr>
          <a:xfrm>
            <a:off x="849775" y="3001052"/>
            <a:ext cx="2404114" cy="3085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図 9">
            <a:extLst>
              <a:ext uri="{FF2B5EF4-FFF2-40B4-BE49-F238E27FC236}">
                <a16:creationId xmlns:a16="http://schemas.microsoft.com/office/drawing/2014/main" id="{5E711E0E-273E-4E7F-8D8E-A38BA55A8A69}"/>
              </a:ext>
            </a:extLst>
          </p:cNvPr>
          <p:cNvPicPr>
            <a:picLocks noChangeAspect="1"/>
          </p:cNvPicPr>
          <p:nvPr/>
        </p:nvPicPr>
        <p:blipFill>
          <a:blip r:embed="rId4"/>
          <a:srcRect t="1663" b="1663"/>
          <a:stretch/>
        </p:blipFill>
        <p:spPr>
          <a:xfrm>
            <a:off x="3610283" y="3031723"/>
            <a:ext cx="2410913" cy="306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図 11">
            <a:extLst>
              <a:ext uri="{FF2B5EF4-FFF2-40B4-BE49-F238E27FC236}">
                <a16:creationId xmlns:a16="http://schemas.microsoft.com/office/drawing/2014/main" id="{A172F390-EA7C-4943-BC51-231CD94F4473}"/>
              </a:ext>
            </a:extLst>
          </p:cNvPr>
          <p:cNvPicPr>
            <a:picLocks noChangeAspect="1"/>
          </p:cNvPicPr>
          <p:nvPr/>
        </p:nvPicPr>
        <p:blipFill>
          <a:blip r:embed="rId5"/>
          <a:srcRect/>
          <a:stretch/>
        </p:blipFill>
        <p:spPr>
          <a:xfrm>
            <a:off x="6377591" y="3001052"/>
            <a:ext cx="2383218" cy="3085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図 12">
            <a:extLst>
              <a:ext uri="{FF2B5EF4-FFF2-40B4-BE49-F238E27FC236}">
                <a16:creationId xmlns:a16="http://schemas.microsoft.com/office/drawing/2014/main" id="{3D94AA06-1D2F-431C-84E9-D3D8C5A98F52}"/>
              </a:ext>
            </a:extLst>
          </p:cNvPr>
          <p:cNvPicPr>
            <a:picLocks noChangeAspect="1"/>
          </p:cNvPicPr>
          <p:nvPr/>
        </p:nvPicPr>
        <p:blipFill>
          <a:blip r:embed="rId6"/>
          <a:srcRect/>
          <a:stretch/>
        </p:blipFill>
        <p:spPr>
          <a:xfrm>
            <a:off x="9117204" y="2967633"/>
            <a:ext cx="2358314" cy="3085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 name="グループ化 4">
            <a:extLst>
              <a:ext uri="{FF2B5EF4-FFF2-40B4-BE49-F238E27FC236}">
                <a16:creationId xmlns:a16="http://schemas.microsoft.com/office/drawing/2014/main" id="{C0E8B5A2-C61D-4B5D-A774-77779DFF02B6}"/>
              </a:ext>
            </a:extLst>
          </p:cNvPr>
          <p:cNvGrpSpPr/>
          <p:nvPr/>
        </p:nvGrpSpPr>
        <p:grpSpPr>
          <a:xfrm>
            <a:off x="965200" y="338691"/>
            <a:ext cx="10515600" cy="2328309"/>
            <a:chOff x="1447800" y="508036"/>
            <a:chExt cx="15773400" cy="3492463"/>
          </a:xfrm>
        </p:grpSpPr>
        <p:sp>
          <p:nvSpPr>
            <p:cNvPr id="15" name="正方形/長方形 14">
              <a:extLst>
                <a:ext uri="{FF2B5EF4-FFF2-40B4-BE49-F238E27FC236}">
                  <a16:creationId xmlns:a16="http://schemas.microsoft.com/office/drawing/2014/main" id="{6D98AFDD-841D-40D6-A153-418507D73650}"/>
                </a:ext>
              </a:extLst>
            </p:cNvPr>
            <p:cNvSpPr/>
            <p:nvPr/>
          </p:nvSpPr>
          <p:spPr>
            <a:xfrm>
              <a:off x="1447800" y="1610956"/>
              <a:ext cx="15773400" cy="2389543"/>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テキスト ボックス 8">
              <a:extLst>
                <a:ext uri="{FF2B5EF4-FFF2-40B4-BE49-F238E27FC236}">
                  <a16:creationId xmlns:a16="http://schemas.microsoft.com/office/drawing/2014/main" id="{21C98940-F28D-4DDB-A415-9F6BA2E9A56D}"/>
                </a:ext>
              </a:extLst>
            </p:cNvPr>
            <p:cNvSpPr txBox="1"/>
            <p:nvPr/>
          </p:nvSpPr>
          <p:spPr>
            <a:xfrm>
              <a:off x="4397829" y="2693491"/>
              <a:ext cx="10310997" cy="1061829"/>
            </a:xfrm>
            <a:prstGeom prst="rect">
              <a:avLst/>
            </a:prstGeom>
            <a:noFill/>
          </p:spPr>
          <p:txBody>
            <a:bodyPr wrap="none" rtlCol="0">
              <a:spAutoFit/>
            </a:bodyPr>
            <a:lstStyle/>
            <a:p>
              <a:pPr defTabSz="457223">
                <a:defRPr/>
              </a:pPr>
              <a:r>
                <a:rPr kumimoji="1" lang="ja-JP" altLang="en-US" sz="4000" b="1" dirty="0">
                  <a:solidFill>
                    <a:srgbClr val="000000"/>
                  </a:solidFill>
                  <a:latin typeface="Gill Sans MT" panose="020B0502020104020203"/>
                  <a:ea typeface="HGｺﾞｼｯｸE" panose="020B0909000000000000" pitchFamily="49" charset="-128"/>
                </a:rPr>
                <a:t>しじカード：うごかすカード</a:t>
              </a:r>
            </a:p>
          </p:txBody>
        </p:sp>
        <p:grpSp>
          <p:nvGrpSpPr>
            <p:cNvPr id="8" name="グループ化 7">
              <a:extLst>
                <a:ext uri="{FF2B5EF4-FFF2-40B4-BE49-F238E27FC236}">
                  <a16:creationId xmlns:a16="http://schemas.microsoft.com/office/drawing/2014/main" id="{4AEC9814-6B85-4B56-9F6D-9F91F5FDA9F9}"/>
                </a:ext>
              </a:extLst>
            </p:cNvPr>
            <p:cNvGrpSpPr/>
            <p:nvPr/>
          </p:nvGrpSpPr>
          <p:grpSpPr>
            <a:xfrm>
              <a:off x="4419600" y="508036"/>
              <a:ext cx="9497146" cy="1982313"/>
              <a:chOff x="771298" y="471824"/>
              <a:chExt cx="8717530" cy="1982313"/>
            </a:xfrm>
            <a:solidFill>
              <a:schemeClr val="bg1"/>
            </a:solidFill>
          </p:grpSpPr>
          <p:sp>
            <p:nvSpPr>
              <p:cNvPr id="11" name="テキスト ボックス 10">
                <a:extLst>
                  <a:ext uri="{FF2B5EF4-FFF2-40B4-BE49-F238E27FC236}">
                    <a16:creationId xmlns:a16="http://schemas.microsoft.com/office/drawing/2014/main" id="{801D257A-62C3-4430-B9BA-4C5169AFC8CA}"/>
                  </a:ext>
                </a:extLst>
              </p:cNvPr>
              <p:cNvSpPr txBox="1"/>
              <p:nvPr/>
            </p:nvSpPr>
            <p:spPr>
              <a:xfrm>
                <a:off x="3403632" y="1027660"/>
                <a:ext cx="6085196" cy="1154162"/>
              </a:xfrm>
              <a:prstGeom prst="rect">
                <a:avLst/>
              </a:prstGeom>
              <a:grpFill/>
              <a:ln>
                <a:noFill/>
              </a:ln>
            </p:spPr>
            <p:txBody>
              <a:bodyPr wrap="square" rtlCol="0">
                <a:spAutoFit/>
              </a:bodyPr>
              <a:lstStyle/>
              <a:p>
                <a:pPr defTabSz="457223">
                  <a:defRPr/>
                </a:pPr>
                <a:r>
                  <a:rPr kumimoji="1" lang="ja-JP" altLang="en-US" sz="4400" b="1" dirty="0">
                    <a:solidFill>
                      <a:srgbClr val="0070C0"/>
                    </a:solidFill>
                    <a:latin typeface="Gill Sans MT" panose="020B0502020104020203"/>
                    <a:ea typeface="HGｺﾞｼｯｸE" panose="020B0909000000000000" pitchFamily="49" charset="-128"/>
                  </a:rPr>
                  <a:t> </a:t>
                </a:r>
                <a:r>
                  <a:rPr kumimoji="1" lang="ja-JP" altLang="en-US" sz="4000" b="1" dirty="0">
                    <a:solidFill>
                      <a:srgbClr val="0070C0"/>
                    </a:solidFill>
                    <a:latin typeface="Gill Sans MT" panose="020B0502020104020203"/>
                    <a:ea typeface="HGｺﾞｼｯｸE" panose="020B0909000000000000" pitchFamily="49" charset="-128"/>
                  </a:rPr>
                  <a:t>やくそくしよう</a:t>
                </a:r>
              </a:p>
            </p:txBody>
          </p:sp>
          <p:pic>
            <p:nvPicPr>
              <p:cNvPr id="14" name="図 13">
                <a:extLst>
                  <a:ext uri="{FF2B5EF4-FFF2-40B4-BE49-F238E27FC236}">
                    <a16:creationId xmlns:a16="http://schemas.microsoft.com/office/drawing/2014/main" id="{E66E541A-D0A1-4D2B-B1E7-8FC3348CF9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298" y="471824"/>
                <a:ext cx="2736322" cy="1982313"/>
              </a:xfrm>
              <a:prstGeom prst="rect">
                <a:avLst/>
              </a:prstGeom>
              <a:grpFill/>
              <a:ln>
                <a:noFill/>
              </a:ln>
            </p:spPr>
          </p:pic>
        </p:grpSp>
      </p:grpSp>
      <p:sp>
        <p:nvSpPr>
          <p:cNvPr id="3" name="正方形/長方形 2">
            <a:extLst>
              <a:ext uri="{FF2B5EF4-FFF2-40B4-BE49-F238E27FC236}">
                <a16:creationId xmlns:a16="http://schemas.microsoft.com/office/drawing/2014/main" id="{D319BE13-1163-4466-91CA-C86E03089EF8}"/>
              </a:ext>
            </a:extLst>
          </p:cNvPr>
          <p:cNvSpPr/>
          <p:nvPr/>
        </p:nvSpPr>
        <p:spPr>
          <a:xfrm>
            <a:off x="3149600" y="551013"/>
            <a:ext cx="4419600" cy="896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227187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0948C0-4E6B-46C3-A870-6F942F0B4759}"/>
              </a:ext>
            </a:extLst>
          </p:cNvPr>
          <p:cNvPicPr>
            <a:picLocks noChangeAspect="1"/>
          </p:cNvPicPr>
          <p:nvPr/>
        </p:nvPicPr>
        <p:blipFill>
          <a:blip r:embed="rId3"/>
          <a:stretch>
            <a:fillRect/>
          </a:stretch>
        </p:blipFill>
        <p:spPr>
          <a:xfrm>
            <a:off x="7270832" y="827903"/>
            <a:ext cx="4461142" cy="5202195"/>
          </a:xfrm>
          <a:prstGeom prst="rect">
            <a:avLst/>
          </a:prstGeom>
        </p:spPr>
      </p:pic>
      <p:grpSp>
        <p:nvGrpSpPr>
          <p:cNvPr id="28" name="グループ化 27">
            <a:extLst>
              <a:ext uri="{FF2B5EF4-FFF2-40B4-BE49-F238E27FC236}">
                <a16:creationId xmlns:a16="http://schemas.microsoft.com/office/drawing/2014/main" id="{7ECDC6CE-FF95-44E7-BF1F-C5A970EE0679}"/>
              </a:ext>
            </a:extLst>
          </p:cNvPr>
          <p:cNvGrpSpPr/>
          <p:nvPr/>
        </p:nvGrpSpPr>
        <p:grpSpPr>
          <a:xfrm>
            <a:off x="438038" y="279400"/>
            <a:ext cx="6502400" cy="5750697"/>
            <a:chOff x="1447800" y="134368"/>
            <a:chExt cx="15773400" cy="6171573"/>
          </a:xfrm>
        </p:grpSpPr>
        <p:sp>
          <p:nvSpPr>
            <p:cNvPr id="29" name="正方形/長方形 28">
              <a:extLst>
                <a:ext uri="{FF2B5EF4-FFF2-40B4-BE49-F238E27FC236}">
                  <a16:creationId xmlns:a16="http://schemas.microsoft.com/office/drawing/2014/main" id="{9B1EFDE2-587D-46AC-A93B-BB8DF0A29D2F}"/>
                </a:ext>
              </a:extLst>
            </p:cNvPr>
            <p:cNvSpPr/>
            <p:nvPr/>
          </p:nvSpPr>
          <p:spPr>
            <a:xfrm>
              <a:off x="1447800" y="1224725"/>
              <a:ext cx="15773400" cy="5081216"/>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31" name="グループ化 30">
              <a:extLst>
                <a:ext uri="{FF2B5EF4-FFF2-40B4-BE49-F238E27FC236}">
                  <a16:creationId xmlns:a16="http://schemas.microsoft.com/office/drawing/2014/main" id="{3CEDD25B-5AC9-4F43-AF71-E1717FA749D0}"/>
                </a:ext>
              </a:extLst>
            </p:cNvPr>
            <p:cNvGrpSpPr/>
            <p:nvPr/>
          </p:nvGrpSpPr>
          <p:grpSpPr>
            <a:xfrm>
              <a:off x="1987202" y="134368"/>
              <a:ext cx="14136744" cy="1979791"/>
              <a:chOff x="-1461427" y="98156"/>
              <a:chExt cx="12976267" cy="1979791"/>
            </a:xfrm>
            <a:solidFill>
              <a:schemeClr val="bg1"/>
            </a:solidFill>
          </p:grpSpPr>
          <p:sp>
            <p:nvSpPr>
              <p:cNvPr id="32" name="テキスト ボックス 31">
                <a:extLst>
                  <a:ext uri="{FF2B5EF4-FFF2-40B4-BE49-F238E27FC236}">
                    <a16:creationId xmlns:a16="http://schemas.microsoft.com/office/drawing/2014/main" id="{624783DA-C9F0-4C44-B7A5-718591C178A5}"/>
                  </a:ext>
                </a:extLst>
              </p:cNvPr>
              <p:cNvSpPr txBox="1"/>
              <p:nvPr/>
            </p:nvSpPr>
            <p:spPr>
              <a:xfrm>
                <a:off x="2271329" y="861406"/>
                <a:ext cx="9243511" cy="825754"/>
              </a:xfrm>
              <a:prstGeom prst="rect">
                <a:avLst/>
              </a:prstGeom>
              <a:grpFill/>
              <a:ln>
                <a:noFill/>
              </a:ln>
            </p:spPr>
            <p:txBody>
              <a:bodyPr wrap="square" rtlCol="0">
                <a:spAutoFit/>
              </a:bodyPr>
              <a:lstStyle/>
              <a:p>
                <a:pPr defTabSz="457223">
                  <a:defRPr/>
                </a:pPr>
                <a:r>
                  <a:rPr kumimoji="1" lang="ja-JP" altLang="en-US" sz="4400" b="1" dirty="0">
                    <a:solidFill>
                      <a:srgbClr val="0070C0"/>
                    </a:solidFill>
                    <a:latin typeface="Gill Sans MT" panose="020B0502020104020203"/>
                    <a:ea typeface="HGｺﾞｼｯｸE" panose="020B0909000000000000" pitchFamily="49" charset="-128"/>
                  </a:rPr>
                  <a:t> </a:t>
                </a:r>
                <a:r>
                  <a:rPr kumimoji="1" lang="ja-JP" altLang="en-US" sz="3600" b="1" dirty="0">
                    <a:solidFill>
                      <a:srgbClr val="0070C0"/>
                    </a:solidFill>
                    <a:latin typeface="Gill Sans MT" panose="020B0502020104020203"/>
                    <a:ea typeface="HGｺﾞｼｯｸE" panose="020B0909000000000000" pitchFamily="49" charset="-128"/>
                  </a:rPr>
                  <a:t>うごかしてみよう</a:t>
                </a:r>
              </a:p>
            </p:txBody>
          </p:sp>
          <p:pic>
            <p:nvPicPr>
              <p:cNvPr id="33" name="図 32">
                <a:extLst>
                  <a:ext uri="{FF2B5EF4-FFF2-40B4-BE49-F238E27FC236}">
                    <a16:creationId xmlns:a16="http://schemas.microsoft.com/office/drawing/2014/main" id="{9376510F-E6B2-4587-BEEA-C89DA10E3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427" y="98156"/>
                <a:ext cx="4411439" cy="1979791"/>
              </a:xfrm>
              <a:prstGeom prst="rect">
                <a:avLst/>
              </a:prstGeom>
              <a:grpFill/>
              <a:ln>
                <a:noFill/>
              </a:ln>
            </p:spPr>
          </p:pic>
        </p:grpSp>
      </p:grpSp>
      <p:pic>
        <p:nvPicPr>
          <p:cNvPr id="14" name="図 13">
            <a:extLst>
              <a:ext uri="{FF2B5EF4-FFF2-40B4-BE49-F238E27FC236}">
                <a16:creationId xmlns:a16="http://schemas.microsoft.com/office/drawing/2014/main" id="{8106D88C-444C-4D8B-9BBD-5749204B15CC}"/>
              </a:ext>
            </a:extLst>
          </p:cNvPr>
          <p:cNvPicPr>
            <a:picLocks noChangeAspect="1"/>
          </p:cNvPicPr>
          <p:nvPr/>
        </p:nvPicPr>
        <p:blipFill rotWithShape="1">
          <a:blip r:embed="rId5">
            <a:extLst>
              <a:ext uri="{28A0092B-C50C-407E-A947-70E740481C1C}">
                <a14:useLocalDpi xmlns:a14="http://schemas.microsoft.com/office/drawing/2010/main" val="0"/>
              </a:ext>
            </a:extLst>
          </a:blip>
          <a:srcRect t="35103"/>
          <a:stretch/>
        </p:blipFill>
        <p:spPr>
          <a:xfrm>
            <a:off x="9176149" y="4530040"/>
            <a:ext cx="1411447" cy="774054"/>
          </a:xfrm>
          <a:prstGeom prst="rect">
            <a:avLst/>
          </a:prstGeom>
        </p:spPr>
      </p:pic>
      <p:pic>
        <p:nvPicPr>
          <p:cNvPr id="34" name="図 33">
            <a:extLst>
              <a:ext uri="{FF2B5EF4-FFF2-40B4-BE49-F238E27FC236}">
                <a16:creationId xmlns:a16="http://schemas.microsoft.com/office/drawing/2014/main" id="{A6E1F16A-FCE5-44E5-BAB6-41499D5256E5}"/>
              </a:ext>
            </a:extLst>
          </p:cNvPr>
          <p:cNvPicPr>
            <a:picLocks noChangeAspect="1"/>
          </p:cNvPicPr>
          <p:nvPr/>
        </p:nvPicPr>
        <p:blipFill rotWithShape="1">
          <a:blip r:embed="rId5">
            <a:extLst>
              <a:ext uri="{28A0092B-C50C-407E-A947-70E740481C1C}">
                <a14:useLocalDpi xmlns:a14="http://schemas.microsoft.com/office/drawing/2010/main" val="0"/>
              </a:ext>
            </a:extLst>
          </a:blip>
          <a:srcRect t="35103"/>
          <a:stretch/>
        </p:blipFill>
        <p:spPr>
          <a:xfrm>
            <a:off x="9176149" y="3770754"/>
            <a:ext cx="1411447" cy="774054"/>
          </a:xfrm>
          <a:prstGeom prst="rect">
            <a:avLst/>
          </a:prstGeom>
        </p:spPr>
      </p:pic>
      <p:pic>
        <p:nvPicPr>
          <p:cNvPr id="35" name="図 34">
            <a:extLst>
              <a:ext uri="{FF2B5EF4-FFF2-40B4-BE49-F238E27FC236}">
                <a16:creationId xmlns:a16="http://schemas.microsoft.com/office/drawing/2014/main" id="{3E9A0825-1F49-41DB-B2E2-515A0FB586B8}"/>
              </a:ext>
            </a:extLst>
          </p:cNvPr>
          <p:cNvPicPr>
            <a:picLocks noChangeAspect="1"/>
          </p:cNvPicPr>
          <p:nvPr/>
        </p:nvPicPr>
        <p:blipFill rotWithShape="1">
          <a:blip r:embed="rId5">
            <a:extLst>
              <a:ext uri="{28A0092B-C50C-407E-A947-70E740481C1C}">
                <a14:useLocalDpi xmlns:a14="http://schemas.microsoft.com/office/drawing/2010/main" val="0"/>
              </a:ext>
            </a:extLst>
          </a:blip>
          <a:srcRect t="35103"/>
          <a:stretch/>
        </p:blipFill>
        <p:spPr>
          <a:xfrm>
            <a:off x="9176149" y="2987882"/>
            <a:ext cx="1411447" cy="774054"/>
          </a:xfrm>
          <a:prstGeom prst="rect">
            <a:avLst/>
          </a:prstGeom>
        </p:spPr>
      </p:pic>
      <p:pic>
        <p:nvPicPr>
          <p:cNvPr id="3" name="図 2">
            <a:extLst>
              <a:ext uri="{FF2B5EF4-FFF2-40B4-BE49-F238E27FC236}">
                <a16:creationId xmlns:a16="http://schemas.microsoft.com/office/drawing/2014/main" id="{4B32AC2A-60A9-42FA-A696-112D4CF75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929645" y="2760016"/>
            <a:ext cx="1455296" cy="1229785"/>
          </a:xfrm>
          <a:prstGeom prst="rect">
            <a:avLst/>
          </a:prstGeom>
        </p:spPr>
      </p:pic>
      <p:pic>
        <p:nvPicPr>
          <p:cNvPr id="13" name="図 12">
            <a:extLst>
              <a:ext uri="{FF2B5EF4-FFF2-40B4-BE49-F238E27FC236}">
                <a16:creationId xmlns:a16="http://schemas.microsoft.com/office/drawing/2014/main" id="{47530B62-5610-4A6B-810D-8AEFE6E09ACB}"/>
              </a:ext>
            </a:extLst>
          </p:cNvPr>
          <p:cNvPicPr>
            <a:picLocks noChangeAspect="1"/>
          </p:cNvPicPr>
          <p:nvPr/>
        </p:nvPicPr>
        <p:blipFill>
          <a:blip r:embed="rId7"/>
          <a:srcRect/>
          <a:stretch/>
        </p:blipFill>
        <p:spPr>
          <a:xfrm>
            <a:off x="1037378" y="2692248"/>
            <a:ext cx="1547644" cy="1986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図 14">
            <a:extLst>
              <a:ext uri="{FF2B5EF4-FFF2-40B4-BE49-F238E27FC236}">
                <a16:creationId xmlns:a16="http://schemas.microsoft.com/office/drawing/2014/main" id="{A3D954EF-10BC-4D1C-8455-59DA9F6202B4}"/>
              </a:ext>
            </a:extLst>
          </p:cNvPr>
          <p:cNvPicPr>
            <a:picLocks noChangeAspect="1"/>
          </p:cNvPicPr>
          <p:nvPr/>
        </p:nvPicPr>
        <p:blipFill>
          <a:blip r:embed="rId7"/>
          <a:srcRect/>
          <a:stretch/>
        </p:blipFill>
        <p:spPr>
          <a:xfrm>
            <a:off x="2915416" y="2669459"/>
            <a:ext cx="1547644" cy="1986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図 15">
            <a:extLst>
              <a:ext uri="{FF2B5EF4-FFF2-40B4-BE49-F238E27FC236}">
                <a16:creationId xmlns:a16="http://schemas.microsoft.com/office/drawing/2014/main" id="{35A41618-F40B-41DD-83A4-70CC32443EB0}"/>
              </a:ext>
            </a:extLst>
          </p:cNvPr>
          <p:cNvPicPr>
            <a:picLocks noChangeAspect="1"/>
          </p:cNvPicPr>
          <p:nvPr/>
        </p:nvPicPr>
        <p:blipFill>
          <a:blip r:embed="rId8"/>
          <a:srcRect t="1663" b="1663"/>
          <a:stretch/>
        </p:blipFill>
        <p:spPr>
          <a:xfrm>
            <a:off x="4793454" y="2669459"/>
            <a:ext cx="1547644" cy="1968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76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3772DE0-277D-4C88-9E0C-2E3159C935EA}"/>
              </a:ext>
            </a:extLst>
          </p:cNvPr>
          <p:cNvPicPr>
            <a:picLocks noChangeAspect="1"/>
          </p:cNvPicPr>
          <p:nvPr/>
        </p:nvPicPr>
        <p:blipFill>
          <a:blip r:embed="rId3"/>
          <a:stretch>
            <a:fillRect/>
          </a:stretch>
        </p:blipFill>
        <p:spPr>
          <a:xfrm>
            <a:off x="6926894" y="483310"/>
            <a:ext cx="4977271" cy="5804060"/>
          </a:xfrm>
          <a:prstGeom prst="rect">
            <a:avLst/>
          </a:prstGeom>
        </p:spPr>
      </p:pic>
      <p:sp>
        <p:nvSpPr>
          <p:cNvPr id="3" name="正方形/長方形 2">
            <a:extLst>
              <a:ext uri="{FF2B5EF4-FFF2-40B4-BE49-F238E27FC236}">
                <a16:creationId xmlns:a16="http://schemas.microsoft.com/office/drawing/2014/main" id="{6482E686-B5F1-4059-A7C1-5BCE474A7891}"/>
              </a:ext>
            </a:extLst>
          </p:cNvPr>
          <p:cNvSpPr/>
          <p:nvPr/>
        </p:nvSpPr>
        <p:spPr>
          <a:xfrm>
            <a:off x="192035" y="1742748"/>
            <a:ext cx="5294365" cy="1012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dirty="0">
              <a:solidFill>
                <a:srgbClr val="FFFFFF"/>
              </a:solidFill>
              <a:highlight>
                <a:srgbClr val="FFFFFF"/>
              </a:highlight>
              <a:latin typeface="Gill Sans MT" panose="020B0502020104020203"/>
              <a:ea typeface="HGｺﾞｼｯｸE" panose="020B0909000000000000" pitchFamily="49" charset="-128"/>
            </a:endParaRPr>
          </a:p>
        </p:txBody>
      </p:sp>
      <p:pic>
        <p:nvPicPr>
          <p:cNvPr id="34" name="図 33">
            <a:extLst>
              <a:ext uri="{FF2B5EF4-FFF2-40B4-BE49-F238E27FC236}">
                <a16:creationId xmlns:a16="http://schemas.microsoft.com/office/drawing/2014/main" id="{B4BD546C-9B43-414A-86DF-4E6A9444F00F}"/>
              </a:ext>
            </a:extLst>
          </p:cNvPr>
          <p:cNvPicPr>
            <a:picLocks noChangeAspect="1"/>
          </p:cNvPicPr>
          <p:nvPr/>
        </p:nvPicPr>
        <p:blipFill rotWithShape="1">
          <a:blip r:embed="rId4">
            <a:extLst>
              <a:ext uri="{28A0092B-C50C-407E-A947-70E740481C1C}">
                <a14:useLocalDpi xmlns:a14="http://schemas.microsoft.com/office/drawing/2010/main" val="0"/>
              </a:ext>
            </a:extLst>
          </a:blip>
          <a:srcRect t="35103"/>
          <a:stretch/>
        </p:blipFill>
        <p:spPr>
          <a:xfrm>
            <a:off x="9165024" y="4667047"/>
            <a:ext cx="1411447" cy="774054"/>
          </a:xfrm>
          <a:prstGeom prst="rect">
            <a:avLst/>
          </a:prstGeom>
        </p:spPr>
      </p:pic>
      <p:grpSp>
        <p:nvGrpSpPr>
          <p:cNvPr id="35" name="グループ化 34">
            <a:extLst>
              <a:ext uri="{FF2B5EF4-FFF2-40B4-BE49-F238E27FC236}">
                <a16:creationId xmlns:a16="http://schemas.microsoft.com/office/drawing/2014/main" id="{ED249475-D66F-448B-B04C-24364F3F0247}"/>
              </a:ext>
            </a:extLst>
          </p:cNvPr>
          <p:cNvGrpSpPr/>
          <p:nvPr/>
        </p:nvGrpSpPr>
        <p:grpSpPr>
          <a:xfrm>
            <a:off x="178036" y="584200"/>
            <a:ext cx="6513567" cy="5052633"/>
            <a:chOff x="1447800" y="226257"/>
            <a:chExt cx="15773400" cy="6079684"/>
          </a:xfrm>
        </p:grpSpPr>
        <p:sp>
          <p:nvSpPr>
            <p:cNvPr id="36" name="正方形/長方形 35">
              <a:extLst>
                <a:ext uri="{FF2B5EF4-FFF2-40B4-BE49-F238E27FC236}">
                  <a16:creationId xmlns:a16="http://schemas.microsoft.com/office/drawing/2014/main" id="{624022A9-C58E-4750-82D3-626AAEF8254A}"/>
                </a:ext>
              </a:extLst>
            </p:cNvPr>
            <p:cNvSpPr/>
            <p:nvPr/>
          </p:nvSpPr>
          <p:spPr>
            <a:xfrm>
              <a:off x="1447800" y="1224725"/>
              <a:ext cx="15773400" cy="5081216"/>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37" name="グループ化 36">
              <a:extLst>
                <a:ext uri="{FF2B5EF4-FFF2-40B4-BE49-F238E27FC236}">
                  <a16:creationId xmlns:a16="http://schemas.microsoft.com/office/drawing/2014/main" id="{B6CEFBF8-644F-420F-8B43-6D04E38992D6}"/>
                </a:ext>
              </a:extLst>
            </p:cNvPr>
            <p:cNvGrpSpPr/>
            <p:nvPr/>
          </p:nvGrpSpPr>
          <p:grpSpPr>
            <a:xfrm>
              <a:off x="1987202" y="226257"/>
              <a:ext cx="14136744" cy="2129498"/>
              <a:chOff x="-1461427" y="190045"/>
              <a:chExt cx="12976267" cy="2129498"/>
            </a:xfrm>
            <a:solidFill>
              <a:schemeClr val="bg1"/>
            </a:solidFill>
          </p:grpSpPr>
          <p:sp>
            <p:nvSpPr>
              <p:cNvPr id="46" name="テキスト ボックス 45">
                <a:extLst>
                  <a:ext uri="{FF2B5EF4-FFF2-40B4-BE49-F238E27FC236}">
                    <a16:creationId xmlns:a16="http://schemas.microsoft.com/office/drawing/2014/main" id="{F70CC5B4-21DF-493D-998D-1BF1A3F9AF20}"/>
                  </a:ext>
                </a:extLst>
              </p:cNvPr>
              <p:cNvSpPr txBox="1"/>
              <p:nvPr/>
            </p:nvSpPr>
            <p:spPr>
              <a:xfrm>
                <a:off x="2271330" y="861406"/>
                <a:ext cx="9243510" cy="925846"/>
              </a:xfrm>
              <a:prstGeom prst="rect">
                <a:avLst/>
              </a:prstGeom>
              <a:grpFill/>
              <a:ln>
                <a:noFill/>
              </a:ln>
            </p:spPr>
            <p:txBody>
              <a:bodyPr wrap="square" rtlCol="0">
                <a:spAutoFit/>
              </a:bodyPr>
              <a:lstStyle/>
              <a:p>
                <a:pPr defTabSz="457223">
                  <a:defRPr/>
                </a:pPr>
                <a:r>
                  <a:rPr kumimoji="1" lang="ja-JP" altLang="en-US" sz="4400" b="1" dirty="0">
                    <a:solidFill>
                      <a:srgbClr val="0070C0"/>
                    </a:solidFill>
                    <a:latin typeface="Gill Sans MT" panose="020B0502020104020203"/>
                    <a:ea typeface="HGｺﾞｼｯｸE" panose="020B0909000000000000" pitchFamily="49" charset="-128"/>
                  </a:rPr>
                  <a:t> </a:t>
                </a:r>
                <a:r>
                  <a:rPr kumimoji="1" lang="ja-JP" altLang="en-US" sz="3600" b="1" dirty="0">
                    <a:solidFill>
                      <a:srgbClr val="0070C0"/>
                    </a:solidFill>
                    <a:latin typeface="Gill Sans MT" panose="020B0502020104020203"/>
                    <a:ea typeface="HGｺﾞｼｯｸE" panose="020B0909000000000000" pitchFamily="49" charset="-128"/>
                  </a:rPr>
                  <a:t>うごかしてみよう</a:t>
                </a:r>
              </a:p>
            </p:txBody>
          </p:sp>
          <p:pic>
            <p:nvPicPr>
              <p:cNvPr id="47" name="図 46">
                <a:extLst>
                  <a:ext uri="{FF2B5EF4-FFF2-40B4-BE49-F238E27FC236}">
                    <a16:creationId xmlns:a16="http://schemas.microsoft.com/office/drawing/2014/main" id="{0D760C97-EE3F-4FEA-9AA5-1D2996F9B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427" y="190045"/>
                <a:ext cx="4411440" cy="2129498"/>
              </a:xfrm>
              <a:prstGeom prst="rect">
                <a:avLst/>
              </a:prstGeom>
              <a:grpFill/>
              <a:ln>
                <a:noFill/>
              </a:ln>
            </p:spPr>
          </p:pic>
        </p:grpSp>
      </p:grpSp>
      <p:pic>
        <p:nvPicPr>
          <p:cNvPr id="48" name="図 47">
            <a:extLst>
              <a:ext uri="{FF2B5EF4-FFF2-40B4-BE49-F238E27FC236}">
                <a16:creationId xmlns:a16="http://schemas.microsoft.com/office/drawing/2014/main" id="{468C6E34-067D-4805-9D56-BA947BC054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43099" y="3347994"/>
            <a:ext cx="1455296" cy="1229785"/>
          </a:xfrm>
          <a:prstGeom prst="rect">
            <a:avLst/>
          </a:prstGeom>
        </p:spPr>
      </p:pic>
      <p:pic>
        <p:nvPicPr>
          <p:cNvPr id="49" name="図 48">
            <a:extLst>
              <a:ext uri="{FF2B5EF4-FFF2-40B4-BE49-F238E27FC236}">
                <a16:creationId xmlns:a16="http://schemas.microsoft.com/office/drawing/2014/main" id="{B59B5672-150B-4D60-AEC1-2CD80100C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905756" y="3556142"/>
            <a:ext cx="1455296" cy="1229785"/>
          </a:xfrm>
          <a:prstGeom prst="rect">
            <a:avLst/>
          </a:prstGeom>
        </p:spPr>
      </p:pic>
      <p:pic>
        <p:nvPicPr>
          <p:cNvPr id="50" name="図 49">
            <a:extLst>
              <a:ext uri="{FF2B5EF4-FFF2-40B4-BE49-F238E27FC236}">
                <a16:creationId xmlns:a16="http://schemas.microsoft.com/office/drawing/2014/main" id="{67D66184-4F3F-4333-916D-8262DD40FD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8055573" y="3565857"/>
            <a:ext cx="1455296" cy="1229785"/>
          </a:xfrm>
          <a:prstGeom prst="rect">
            <a:avLst/>
          </a:prstGeom>
        </p:spPr>
      </p:pic>
      <p:pic>
        <p:nvPicPr>
          <p:cNvPr id="51" name="図 50">
            <a:extLst>
              <a:ext uri="{FF2B5EF4-FFF2-40B4-BE49-F238E27FC236}">
                <a16:creationId xmlns:a16="http://schemas.microsoft.com/office/drawing/2014/main" id="{043C04FC-0237-4D94-96FB-3A308639B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0863" y="3376480"/>
            <a:ext cx="1455296" cy="1229785"/>
          </a:xfrm>
          <a:prstGeom prst="rect">
            <a:avLst/>
          </a:prstGeom>
        </p:spPr>
      </p:pic>
      <p:pic>
        <p:nvPicPr>
          <p:cNvPr id="53" name="図 52">
            <a:extLst>
              <a:ext uri="{FF2B5EF4-FFF2-40B4-BE49-F238E27FC236}">
                <a16:creationId xmlns:a16="http://schemas.microsoft.com/office/drawing/2014/main" id="{9411B080-9469-4468-8BC9-FFC7C3C4ECA2}"/>
              </a:ext>
            </a:extLst>
          </p:cNvPr>
          <p:cNvPicPr>
            <a:picLocks noChangeAspect="1"/>
          </p:cNvPicPr>
          <p:nvPr/>
        </p:nvPicPr>
        <p:blipFill rotWithShape="1">
          <a:blip r:embed="rId4">
            <a:extLst>
              <a:ext uri="{28A0092B-C50C-407E-A947-70E740481C1C}">
                <a14:useLocalDpi xmlns:a14="http://schemas.microsoft.com/office/drawing/2010/main" val="0"/>
              </a:ext>
            </a:extLst>
          </a:blip>
          <a:srcRect t="35103"/>
          <a:stretch/>
        </p:blipFill>
        <p:spPr>
          <a:xfrm>
            <a:off x="8326965" y="2990236"/>
            <a:ext cx="1411447" cy="774054"/>
          </a:xfrm>
          <a:prstGeom prst="rect">
            <a:avLst/>
          </a:prstGeom>
        </p:spPr>
      </p:pic>
      <p:pic>
        <p:nvPicPr>
          <p:cNvPr id="18" name="図 17">
            <a:extLst>
              <a:ext uri="{FF2B5EF4-FFF2-40B4-BE49-F238E27FC236}">
                <a16:creationId xmlns:a16="http://schemas.microsoft.com/office/drawing/2014/main" id="{10A006F0-AE2A-4EB8-BECF-4A1C23307AE1}"/>
              </a:ext>
            </a:extLst>
          </p:cNvPr>
          <p:cNvPicPr>
            <a:picLocks noChangeAspect="1"/>
          </p:cNvPicPr>
          <p:nvPr/>
        </p:nvPicPr>
        <p:blipFill>
          <a:blip r:embed="rId7"/>
          <a:srcRect/>
          <a:stretch/>
        </p:blipFill>
        <p:spPr>
          <a:xfrm>
            <a:off x="389445" y="2817517"/>
            <a:ext cx="1102975" cy="1415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図 18">
            <a:extLst>
              <a:ext uri="{FF2B5EF4-FFF2-40B4-BE49-F238E27FC236}">
                <a16:creationId xmlns:a16="http://schemas.microsoft.com/office/drawing/2014/main" id="{662A9153-D104-49F0-B1FA-1CF6C35F3294}"/>
              </a:ext>
            </a:extLst>
          </p:cNvPr>
          <p:cNvPicPr>
            <a:picLocks noChangeAspect="1"/>
          </p:cNvPicPr>
          <p:nvPr/>
        </p:nvPicPr>
        <p:blipFill>
          <a:blip r:embed="rId7"/>
          <a:srcRect/>
          <a:stretch/>
        </p:blipFill>
        <p:spPr>
          <a:xfrm>
            <a:off x="2856389" y="2793416"/>
            <a:ext cx="1102975" cy="1415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図 19">
            <a:extLst>
              <a:ext uri="{FF2B5EF4-FFF2-40B4-BE49-F238E27FC236}">
                <a16:creationId xmlns:a16="http://schemas.microsoft.com/office/drawing/2014/main" id="{56440313-C940-4C21-A4EC-D6CD3034EB77}"/>
              </a:ext>
            </a:extLst>
          </p:cNvPr>
          <p:cNvPicPr>
            <a:picLocks noChangeAspect="1"/>
          </p:cNvPicPr>
          <p:nvPr/>
        </p:nvPicPr>
        <p:blipFill>
          <a:blip r:embed="rId7"/>
          <a:srcRect/>
          <a:stretch/>
        </p:blipFill>
        <p:spPr>
          <a:xfrm>
            <a:off x="5380068" y="2780363"/>
            <a:ext cx="1102975" cy="1415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図 20">
            <a:extLst>
              <a:ext uri="{FF2B5EF4-FFF2-40B4-BE49-F238E27FC236}">
                <a16:creationId xmlns:a16="http://schemas.microsoft.com/office/drawing/2014/main" id="{411E3100-7C9B-4730-AF7F-7360D8B21EAC}"/>
              </a:ext>
            </a:extLst>
          </p:cNvPr>
          <p:cNvPicPr>
            <a:picLocks noChangeAspect="1"/>
          </p:cNvPicPr>
          <p:nvPr/>
        </p:nvPicPr>
        <p:blipFill>
          <a:blip r:embed="rId8"/>
          <a:srcRect t="1663" b="1663"/>
          <a:stretch/>
        </p:blipFill>
        <p:spPr>
          <a:xfrm>
            <a:off x="1614955" y="2793416"/>
            <a:ext cx="1132265" cy="1439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図 21">
            <a:extLst>
              <a:ext uri="{FF2B5EF4-FFF2-40B4-BE49-F238E27FC236}">
                <a16:creationId xmlns:a16="http://schemas.microsoft.com/office/drawing/2014/main" id="{DFB20F0A-6B21-4E84-B615-2AC7C94CC08D}"/>
              </a:ext>
            </a:extLst>
          </p:cNvPr>
          <p:cNvPicPr>
            <a:picLocks noChangeAspect="1"/>
          </p:cNvPicPr>
          <p:nvPr/>
        </p:nvPicPr>
        <p:blipFill>
          <a:blip r:embed="rId9"/>
          <a:srcRect/>
          <a:stretch/>
        </p:blipFill>
        <p:spPr>
          <a:xfrm>
            <a:off x="4111189" y="2775649"/>
            <a:ext cx="1102975" cy="1428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8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25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25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25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3E0363F-624A-41C4-8E60-0932EA60D20C}"/>
              </a:ext>
            </a:extLst>
          </p:cNvPr>
          <p:cNvPicPr>
            <a:picLocks noChangeAspect="1"/>
          </p:cNvPicPr>
          <p:nvPr/>
        </p:nvPicPr>
        <p:blipFill>
          <a:blip r:embed="rId3"/>
          <a:stretch>
            <a:fillRect/>
          </a:stretch>
        </p:blipFill>
        <p:spPr>
          <a:xfrm>
            <a:off x="1012481" y="713011"/>
            <a:ext cx="4675851" cy="5452571"/>
          </a:xfrm>
          <a:prstGeom prst="rect">
            <a:avLst/>
          </a:prstGeom>
        </p:spPr>
      </p:pic>
      <p:sp>
        <p:nvSpPr>
          <p:cNvPr id="8" name="フローチャート: 結合子 7">
            <a:extLst>
              <a:ext uri="{FF2B5EF4-FFF2-40B4-BE49-F238E27FC236}">
                <a16:creationId xmlns:a16="http://schemas.microsoft.com/office/drawing/2014/main" id="{9E713EA6-FD32-4712-8950-909F4B94119B}"/>
              </a:ext>
            </a:extLst>
          </p:cNvPr>
          <p:cNvSpPr/>
          <p:nvPr/>
        </p:nvSpPr>
        <p:spPr>
          <a:xfrm>
            <a:off x="1921519" y="3191006"/>
            <a:ext cx="456591"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４</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 name="フローチャート: 結合子 8">
            <a:extLst>
              <a:ext uri="{FF2B5EF4-FFF2-40B4-BE49-F238E27FC236}">
                <a16:creationId xmlns:a16="http://schemas.microsoft.com/office/drawing/2014/main" id="{CB00AAB5-EE53-4540-902B-CB418E68AC95}"/>
              </a:ext>
            </a:extLst>
          </p:cNvPr>
          <p:cNvSpPr/>
          <p:nvPr/>
        </p:nvSpPr>
        <p:spPr>
          <a:xfrm>
            <a:off x="1926640" y="3990000"/>
            <a:ext cx="456591"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３</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10" name="フローチャート: 結合子 9">
            <a:extLst>
              <a:ext uri="{FF2B5EF4-FFF2-40B4-BE49-F238E27FC236}">
                <a16:creationId xmlns:a16="http://schemas.microsoft.com/office/drawing/2014/main" id="{3E5297E1-9202-4DCC-B555-3F8F8D73042A}"/>
              </a:ext>
            </a:extLst>
          </p:cNvPr>
          <p:cNvSpPr/>
          <p:nvPr/>
        </p:nvSpPr>
        <p:spPr>
          <a:xfrm>
            <a:off x="2732330" y="3954546"/>
            <a:ext cx="456590"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２</a:t>
            </a:r>
          </a:p>
        </p:txBody>
      </p:sp>
      <p:sp>
        <p:nvSpPr>
          <p:cNvPr id="11" name="フローチャート: 結合子 10">
            <a:extLst>
              <a:ext uri="{FF2B5EF4-FFF2-40B4-BE49-F238E27FC236}">
                <a16:creationId xmlns:a16="http://schemas.microsoft.com/office/drawing/2014/main" id="{435293E1-F817-4DD1-B55A-F464995DACD4}"/>
              </a:ext>
            </a:extLst>
          </p:cNvPr>
          <p:cNvSpPr/>
          <p:nvPr/>
        </p:nvSpPr>
        <p:spPr>
          <a:xfrm>
            <a:off x="3529625" y="3983343"/>
            <a:ext cx="451963"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１</a:t>
            </a:r>
          </a:p>
        </p:txBody>
      </p:sp>
      <p:sp>
        <p:nvSpPr>
          <p:cNvPr id="12" name="フローチャート: 結合子 11">
            <a:extLst>
              <a:ext uri="{FF2B5EF4-FFF2-40B4-BE49-F238E27FC236}">
                <a16:creationId xmlns:a16="http://schemas.microsoft.com/office/drawing/2014/main" id="{063597BD-F693-4277-99C9-FDCFD319E2E0}"/>
              </a:ext>
            </a:extLst>
          </p:cNvPr>
          <p:cNvSpPr/>
          <p:nvPr/>
        </p:nvSpPr>
        <p:spPr>
          <a:xfrm>
            <a:off x="3529625" y="3216390"/>
            <a:ext cx="476163"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８</a:t>
            </a:r>
          </a:p>
        </p:txBody>
      </p:sp>
      <p:sp>
        <p:nvSpPr>
          <p:cNvPr id="13" name="フローチャート: 結合子 12">
            <a:extLst>
              <a:ext uri="{FF2B5EF4-FFF2-40B4-BE49-F238E27FC236}">
                <a16:creationId xmlns:a16="http://schemas.microsoft.com/office/drawing/2014/main" id="{50DC578B-F0D0-4BCB-A934-5F68BB416627}"/>
              </a:ext>
            </a:extLst>
          </p:cNvPr>
          <p:cNvSpPr/>
          <p:nvPr/>
        </p:nvSpPr>
        <p:spPr>
          <a:xfrm>
            <a:off x="3486237" y="2460928"/>
            <a:ext cx="476163"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７</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14" name="フローチャート: 結合子 13">
            <a:extLst>
              <a:ext uri="{FF2B5EF4-FFF2-40B4-BE49-F238E27FC236}">
                <a16:creationId xmlns:a16="http://schemas.microsoft.com/office/drawing/2014/main" id="{F18C6CC0-E80D-41B8-A76B-FF5B77E23D76}"/>
              </a:ext>
            </a:extLst>
          </p:cNvPr>
          <p:cNvSpPr/>
          <p:nvPr/>
        </p:nvSpPr>
        <p:spPr>
          <a:xfrm>
            <a:off x="2730430" y="2426920"/>
            <a:ext cx="456592" cy="47080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６</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15" name="フローチャート: 結合子 14">
            <a:extLst>
              <a:ext uri="{FF2B5EF4-FFF2-40B4-BE49-F238E27FC236}">
                <a16:creationId xmlns:a16="http://schemas.microsoft.com/office/drawing/2014/main" id="{E23B6F28-CF4E-4F76-974E-8B54D9DCC7A6}"/>
              </a:ext>
            </a:extLst>
          </p:cNvPr>
          <p:cNvSpPr/>
          <p:nvPr/>
        </p:nvSpPr>
        <p:spPr>
          <a:xfrm>
            <a:off x="1921519" y="2440432"/>
            <a:ext cx="456591" cy="44378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５</a:t>
            </a:r>
            <a:endParaRPr kumimoji="1" lang="ja-JP" altLang="en-US" dirty="0">
              <a:solidFill>
                <a:srgbClr val="FFFFFF"/>
              </a:solidFill>
              <a:latin typeface="Gill Sans MT" panose="020B0502020104020203"/>
              <a:ea typeface="HGｺﾞｼｯｸE" panose="020B0909000000000000" pitchFamily="49" charset="-128"/>
            </a:endParaRPr>
          </a:p>
        </p:txBody>
      </p:sp>
      <p:grpSp>
        <p:nvGrpSpPr>
          <p:cNvPr id="57" name="グループ化 56">
            <a:extLst>
              <a:ext uri="{FF2B5EF4-FFF2-40B4-BE49-F238E27FC236}">
                <a16:creationId xmlns:a16="http://schemas.microsoft.com/office/drawing/2014/main" id="{A54EF786-DB08-4204-A358-66D00FC4FDEC}"/>
              </a:ext>
            </a:extLst>
          </p:cNvPr>
          <p:cNvGrpSpPr/>
          <p:nvPr/>
        </p:nvGrpSpPr>
        <p:grpSpPr>
          <a:xfrm>
            <a:off x="6746463" y="713011"/>
            <a:ext cx="4675851" cy="5456457"/>
            <a:chOff x="6601216" y="827902"/>
            <a:chExt cx="4087654" cy="4014173"/>
          </a:xfrm>
        </p:grpSpPr>
        <p:grpSp>
          <p:nvGrpSpPr>
            <p:cNvPr id="32" name="グループ化 31">
              <a:extLst>
                <a:ext uri="{FF2B5EF4-FFF2-40B4-BE49-F238E27FC236}">
                  <a16:creationId xmlns:a16="http://schemas.microsoft.com/office/drawing/2014/main" id="{A132C3DD-CE76-4ACA-9A7C-5AD790534A72}"/>
                </a:ext>
              </a:extLst>
            </p:cNvPr>
            <p:cNvGrpSpPr/>
            <p:nvPr/>
          </p:nvGrpSpPr>
          <p:grpSpPr>
            <a:xfrm>
              <a:off x="6601216" y="827902"/>
              <a:ext cx="4073040" cy="802570"/>
              <a:chOff x="6601216" y="827902"/>
              <a:chExt cx="4073040" cy="802570"/>
            </a:xfrm>
          </p:grpSpPr>
          <p:sp>
            <p:nvSpPr>
              <p:cNvPr id="3" name="正方形/長方形 2">
                <a:extLst>
                  <a:ext uri="{FF2B5EF4-FFF2-40B4-BE49-F238E27FC236}">
                    <a16:creationId xmlns:a16="http://schemas.microsoft.com/office/drawing/2014/main" id="{C106154A-0F1C-491F-BF5B-38EAE1303C09}"/>
                  </a:ext>
                </a:extLst>
              </p:cNvPr>
              <p:cNvSpPr/>
              <p:nvPr/>
            </p:nvSpPr>
            <p:spPr>
              <a:xfrm>
                <a:off x="660121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28" name="正方形/長方形 27">
                <a:extLst>
                  <a:ext uri="{FF2B5EF4-FFF2-40B4-BE49-F238E27FC236}">
                    <a16:creationId xmlns:a16="http://schemas.microsoft.com/office/drawing/2014/main" id="{2498A023-92B8-4651-8B11-9035B48A3938}"/>
                  </a:ext>
                </a:extLst>
              </p:cNvPr>
              <p:cNvSpPr/>
              <p:nvPr/>
            </p:nvSpPr>
            <p:spPr>
              <a:xfrm>
                <a:off x="741749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29" name="正方形/長方形 28">
                <a:extLst>
                  <a:ext uri="{FF2B5EF4-FFF2-40B4-BE49-F238E27FC236}">
                    <a16:creationId xmlns:a16="http://schemas.microsoft.com/office/drawing/2014/main" id="{5E335B4E-FBEA-45C6-8EB6-BF5CB13264A0}"/>
                  </a:ext>
                </a:extLst>
              </p:cNvPr>
              <p:cNvSpPr/>
              <p:nvPr/>
            </p:nvSpPr>
            <p:spPr>
              <a:xfrm>
                <a:off x="822959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30" name="正方形/長方形 29">
                <a:extLst>
                  <a:ext uri="{FF2B5EF4-FFF2-40B4-BE49-F238E27FC236}">
                    <a16:creationId xmlns:a16="http://schemas.microsoft.com/office/drawing/2014/main" id="{E53A5CFA-498E-46D7-B94E-08936B7F5BB7}"/>
                  </a:ext>
                </a:extLst>
              </p:cNvPr>
              <p:cNvSpPr/>
              <p:nvPr/>
            </p:nvSpPr>
            <p:spPr>
              <a:xfrm>
                <a:off x="904378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31" name="正方形/長方形 30">
                <a:extLst>
                  <a:ext uri="{FF2B5EF4-FFF2-40B4-BE49-F238E27FC236}">
                    <a16:creationId xmlns:a16="http://schemas.microsoft.com/office/drawing/2014/main" id="{F663577A-391A-4A00-BAD2-5CC77D3BCA8E}"/>
                  </a:ext>
                </a:extLst>
              </p:cNvPr>
              <p:cNvSpPr/>
              <p:nvPr/>
            </p:nvSpPr>
            <p:spPr>
              <a:xfrm>
                <a:off x="986006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grpSp>
        <p:grpSp>
          <p:nvGrpSpPr>
            <p:cNvPr id="33" name="グループ化 32">
              <a:extLst>
                <a:ext uri="{FF2B5EF4-FFF2-40B4-BE49-F238E27FC236}">
                  <a16:creationId xmlns:a16="http://schemas.microsoft.com/office/drawing/2014/main" id="{DC80E3A6-DADD-4D97-997C-5C7ED9EFC00E}"/>
                </a:ext>
              </a:extLst>
            </p:cNvPr>
            <p:cNvGrpSpPr/>
            <p:nvPr/>
          </p:nvGrpSpPr>
          <p:grpSpPr>
            <a:xfrm>
              <a:off x="6603304" y="1631654"/>
              <a:ext cx="4073040" cy="802570"/>
              <a:chOff x="6601216" y="827902"/>
              <a:chExt cx="4073040" cy="802570"/>
            </a:xfrm>
          </p:grpSpPr>
          <p:sp>
            <p:nvSpPr>
              <p:cNvPr id="34" name="正方形/長方形 33">
                <a:extLst>
                  <a:ext uri="{FF2B5EF4-FFF2-40B4-BE49-F238E27FC236}">
                    <a16:creationId xmlns:a16="http://schemas.microsoft.com/office/drawing/2014/main" id="{397A16D2-56D2-46F9-83AB-F922EB75F814}"/>
                  </a:ext>
                </a:extLst>
              </p:cNvPr>
              <p:cNvSpPr/>
              <p:nvPr/>
            </p:nvSpPr>
            <p:spPr>
              <a:xfrm>
                <a:off x="660121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35" name="正方形/長方形 34">
                <a:extLst>
                  <a:ext uri="{FF2B5EF4-FFF2-40B4-BE49-F238E27FC236}">
                    <a16:creationId xmlns:a16="http://schemas.microsoft.com/office/drawing/2014/main" id="{E5EFE1A0-73A4-4698-8533-9DB328739DA8}"/>
                  </a:ext>
                </a:extLst>
              </p:cNvPr>
              <p:cNvSpPr/>
              <p:nvPr/>
            </p:nvSpPr>
            <p:spPr>
              <a:xfrm>
                <a:off x="741749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36" name="正方形/長方形 35">
                <a:extLst>
                  <a:ext uri="{FF2B5EF4-FFF2-40B4-BE49-F238E27FC236}">
                    <a16:creationId xmlns:a16="http://schemas.microsoft.com/office/drawing/2014/main" id="{6AD078F0-211A-444F-B302-ADB3ABD441CC}"/>
                  </a:ext>
                </a:extLst>
              </p:cNvPr>
              <p:cNvSpPr/>
              <p:nvPr/>
            </p:nvSpPr>
            <p:spPr>
              <a:xfrm>
                <a:off x="822959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37" name="正方形/長方形 36">
                <a:extLst>
                  <a:ext uri="{FF2B5EF4-FFF2-40B4-BE49-F238E27FC236}">
                    <a16:creationId xmlns:a16="http://schemas.microsoft.com/office/drawing/2014/main" id="{B007DD69-2A58-4860-B66D-06EFE07F8912}"/>
                  </a:ext>
                </a:extLst>
              </p:cNvPr>
              <p:cNvSpPr/>
              <p:nvPr/>
            </p:nvSpPr>
            <p:spPr>
              <a:xfrm>
                <a:off x="904378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38" name="正方形/長方形 37">
                <a:extLst>
                  <a:ext uri="{FF2B5EF4-FFF2-40B4-BE49-F238E27FC236}">
                    <a16:creationId xmlns:a16="http://schemas.microsoft.com/office/drawing/2014/main" id="{989DE2C1-4901-4293-BDF8-E18E2464F8FD}"/>
                  </a:ext>
                </a:extLst>
              </p:cNvPr>
              <p:cNvSpPr/>
              <p:nvPr/>
            </p:nvSpPr>
            <p:spPr>
              <a:xfrm>
                <a:off x="986006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grpSp>
        <p:grpSp>
          <p:nvGrpSpPr>
            <p:cNvPr id="39" name="グループ化 38">
              <a:extLst>
                <a:ext uri="{FF2B5EF4-FFF2-40B4-BE49-F238E27FC236}">
                  <a16:creationId xmlns:a16="http://schemas.microsoft.com/office/drawing/2014/main" id="{AB99247C-4276-4457-B06D-83E39C9FECF4}"/>
                </a:ext>
              </a:extLst>
            </p:cNvPr>
            <p:cNvGrpSpPr/>
            <p:nvPr/>
          </p:nvGrpSpPr>
          <p:grpSpPr>
            <a:xfrm>
              <a:off x="6603304" y="2433318"/>
              <a:ext cx="4073040" cy="802570"/>
              <a:chOff x="6601216" y="827902"/>
              <a:chExt cx="4073040" cy="802570"/>
            </a:xfrm>
          </p:grpSpPr>
          <p:sp>
            <p:nvSpPr>
              <p:cNvPr id="40" name="正方形/長方形 39">
                <a:extLst>
                  <a:ext uri="{FF2B5EF4-FFF2-40B4-BE49-F238E27FC236}">
                    <a16:creationId xmlns:a16="http://schemas.microsoft.com/office/drawing/2014/main" id="{BAB95071-5597-4A1D-9FC1-86ACA81EAE57}"/>
                  </a:ext>
                </a:extLst>
              </p:cNvPr>
              <p:cNvSpPr/>
              <p:nvPr/>
            </p:nvSpPr>
            <p:spPr>
              <a:xfrm>
                <a:off x="660121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1" name="正方形/長方形 40">
                <a:extLst>
                  <a:ext uri="{FF2B5EF4-FFF2-40B4-BE49-F238E27FC236}">
                    <a16:creationId xmlns:a16="http://schemas.microsoft.com/office/drawing/2014/main" id="{26C5FF03-FBBF-4B2A-880B-C8051A0575ED}"/>
                  </a:ext>
                </a:extLst>
              </p:cNvPr>
              <p:cNvSpPr/>
              <p:nvPr/>
            </p:nvSpPr>
            <p:spPr>
              <a:xfrm>
                <a:off x="741749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2" name="正方形/長方形 41">
                <a:extLst>
                  <a:ext uri="{FF2B5EF4-FFF2-40B4-BE49-F238E27FC236}">
                    <a16:creationId xmlns:a16="http://schemas.microsoft.com/office/drawing/2014/main" id="{838EF8E7-4747-488A-A732-99A00EAD20F6}"/>
                  </a:ext>
                </a:extLst>
              </p:cNvPr>
              <p:cNvSpPr/>
              <p:nvPr/>
            </p:nvSpPr>
            <p:spPr>
              <a:xfrm>
                <a:off x="822959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3" name="正方形/長方形 42">
                <a:extLst>
                  <a:ext uri="{FF2B5EF4-FFF2-40B4-BE49-F238E27FC236}">
                    <a16:creationId xmlns:a16="http://schemas.microsoft.com/office/drawing/2014/main" id="{91DAFF55-E851-4971-96E6-DE325DCCFAFB}"/>
                  </a:ext>
                </a:extLst>
              </p:cNvPr>
              <p:cNvSpPr/>
              <p:nvPr/>
            </p:nvSpPr>
            <p:spPr>
              <a:xfrm>
                <a:off x="904378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4" name="正方形/長方形 43">
                <a:extLst>
                  <a:ext uri="{FF2B5EF4-FFF2-40B4-BE49-F238E27FC236}">
                    <a16:creationId xmlns:a16="http://schemas.microsoft.com/office/drawing/2014/main" id="{2FD3ED36-A72E-443C-83B6-12B85584E491}"/>
                  </a:ext>
                </a:extLst>
              </p:cNvPr>
              <p:cNvSpPr/>
              <p:nvPr/>
            </p:nvSpPr>
            <p:spPr>
              <a:xfrm>
                <a:off x="986006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grpSp>
        <p:grpSp>
          <p:nvGrpSpPr>
            <p:cNvPr id="45" name="グループ化 44">
              <a:extLst>
                <a:ext uri="{FF2B5EF4-FFF2-40B4-BE49-F238E27FC236}">
                  <a16:creationId xmlns:a16="http://schemas.microsoft.com/office/drawing/2014/main" id="{A0271401-A8F7-4992-9A0F-79B6CAA7994B}"/>
                </a:ext>
              </a:extLst>
            </p:cNvPr>
            <p:cNvGrpSpPr/>
            <p:nvPr/>
          </p:nvGrpSpPr>
          <p:grpSpPr>
            <a:xfrm>
              <a:off x="6603304" y="3234982"/>
              <a:ext cx="4073040" cy="802570"/>
              <a:chOff x="6601216" y="827902"/>
              <a:chExt cx="4073040" cy="802570"/>
            </a:xfrm>
          </p:grpSpPr>
          <p:sp>
            <p:nvSpPr>
              <p:cNvPr id="46" name="正方形/長方形 45">
                <a:extLst>
                  <a:ext uri="{FF2B5EF4-FFF2-40B4-BE49-F238E27FC236}">
                    <a16:creationId xmlns:a16="http://schemas.microsoft.com/office/drawing/2014/main" id="{A127A211-7690-41C5-B64D-911FE526348C}"/>
                  </a:ext>
                </a:extLst>
              </p:cNvPr>
              <p:cNvSpPr/>
              <p:nvPr/>
            </p:nvSpPr>
            <p:spPr>
              <a:xfrm>
                <a:off x="660121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7" name="正方形/長方形 46">
                <a:extLst>
                  <a:ext uri="{FF2B5EF4-FFF2-40B4-BE49-F238E27FC236}">
                    <a16:creationId xmlns:a16="http://schemas.microsoft.com/office/drawing/2014/main" id="{BBE89DF1-3814-4574-9DFB-6E9B4E5255C2}"/>
                  </a:ext>
                </a:extLst>
              </p:cNvPr>
              <p:cNvSpPr/>
              <p:nvPr/>
            </p:nvSpPr>
            <p:spPr>
              <a:xfrm>
                <a:off x="741749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8" name="正方形/長方形 47">
                <a:extLst>
                  <a:ext uri="{FF2B5EF4-FFF2-40B4-BE49-F238E27FC236}">
                    <a16:creationId xmlns:a16="http://schemas.microsoft.com/office/drawing/2014/main" id="{1331DA90-1CAC-4CA6-BC44-4638FC046D7A}"/>
                  </a:ext>
                </a:extLst>
              </p:cNvPr>
              <p:cNvSpPr/>
              <p:nvPr/>
            </p:nvSpPr>
            <p:spPr>
              <a:xfrm>
                <a:off x="822959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49" name="正方形/長方形 48">
                <a:extLst>
                  <a:ext uri="{FF2B5EF4-FFF2-40B4-BE49-F238E27FC236}">
                    <a16:creationId xmlns:a16="http://schemas.microsoft.com/office/drawing/2014/main" id="{CE9DED80-04EB-42CE-968D-1114A64FF46E}"/>
                  </a:ext>
                </a:extLst>
              </p:cNvPr>
              <p:cNvSpPr/>
              <p:nvPr/>
            </p:nvSpPr>
            <p:spPr>
              <a:xfrm>
                <a:off x="904378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50" name="正方形/長方形 49">
                <a:extLst>
                  <a:ext uri="{FF2B5EF4-FFF2-40B4-BE49-F238E27FC236}">
                    <a16:creationId xmlns:a16="http://schemas.microsoft.com/office/drawing/2014/main" id="{C3771B2A-BBBC-4C33-90FA-D45544B02CE8}"/>
                  </a:ext>
                </a:extLst>
              </p:cNvPr>
              <p:cNvSpPr/>
              <p:nvPr/>
            </p:nvSpPr>
            <p:spPr>
              <a:xfrm>
                <a:off x="986006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grpSp>
        <p:grpSp>
          <p:nvGrpSpPr>
            <p:cNvPr id="51" name="グループ化 50">
              <a:extLst>
                <a:ext uri="{FF2B5EF4-FFF2-40B4-BE49-F238E27FC236}">
                  <a16:creationId xmlns:a16="http://schemas.microsoft.com/office/drawing/2014/main" id="{51BF4258-91C5-42A0-AF2A-1EFDFD9185D9}"/>
                </a:ext>
              </a:extLst>
            </p:cNvPr>
            <p:cNvGrpSpPr/>
            <p:nvPr/>
          </p:nvGrpSpPr>
          <p:grpSpPr>
            <a:xfrm>
              <a:off x="6605389" y="4035340"/>
              <a:ext cx="4083481" cy="806735"/>
              <a:chOff x="6590775" y="826596"/>
              <a:chExt cx="4083481" cy="806735"/>
            </a:xfrm>
          </p:grpSpPr>
          <p:sp>
            <p:nvSpPr>
              <p:cNvPr id="52" name="正方形/長方形 51">
                <a:extLst>
                  <a:ext uri="{FF2B5EF4-FFF2-40B4-BE49-F238E27FC236}">
                    <a16:creationId xmlns:a16="http://schemas.microsoft.com/office/drawing/2014/main" id="{D2F01BA6-9DCF-4AFF-8E52-FED8783D7204}"/>
                  </a:ext>
                </a:extLst>
              </p:cNvPr>
              <p:cNvSpPr/>
              <p:nvPr/>
            </p:nvSpPr>
            <p:spPr>
              <a:xfrm>
                <a:off x="6590775" y="832849"/>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dirty="0">
                  <a:solidFill>
                    <a:srgbClr val="FFFFFF"/>
                  </a:solidFill>
                  <a:latin typeface="Gill Sans MT" panose="020B0502020104020203"/>
                  <a:ea typeface="HGｺﾞｼｯｸE" panose="020B0909000000000000" pitchFamily="49" charset="-128"/>
                </a:endParaRPr>
              </a:p>
            </p:txBody>
          </p:sp>
          <p:sp>
            <p:nvSpPr>
              <p:cNvPr id="53" name="正方形/長方形 52">
                <a:extLst>
                  <a:ext uri="{FF2B5EF4-FFF2-40B4-BE49-F238E27FC236}">
                    <a16:creationId xmlns:a16="http://schemas.microsoft.com/office/drawing/2014/main" id="{479CCB2B-BB5D-449E-B6C1-E84C7DD1BBB3}"/>
                  </a:ext>
                </a:extLst>
              </p:cNvPr>
              <p:cNvSpPr/>
              <p:nvPr/>
            </p:nvSpPr>
            <p:spPr>
              <a:xfrm>
                <a:off x="7407053" y="826596"/>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54" name="正方形/長方形 53">
                <a:extLst>
                  <a:ext uri="{FF2B5EF4-FFF2-40B4-BE49-F238E27FC236}">
                    <a16:creationId xmlns:a16="http://schemas.microsoft.com/office/drawing/2014/main" id="{A171CFBF-536C-4623-9931-C7FA9AD9B2D0}"/>
                  </a:ext>
                </a:extLst>
              </p:cNvPr>
              <p:cNvSpPr/>
              <p:nvPr/>
            </p:nvSpPr>
            <p:spPr>
              <a:xfrm>
                <a:off x="822959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55" name="正方形/長方形 54">
                <a:extLst>
                  <a:ext uri="{FF2B5EF4-FFF2-40B4-BE49-F238E27FC236}">
                    <a16:creationId xmlns:a16="http://schemas.microsoft.com/office/drawing/2014/main" id="{A68B6B7B-2466-4605-BC01-A861CFEBDB5A}"/>
                  </a:ext>
                </a:extLst>
              </p:cNvPr>
              <p:cNvSpPr/>
              <p:nvPr/>
            </p:nvSpPr>
            <p:spPr>
              <a:xfrm>
                <a:off x="9043786" y="827902"/>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sp>
            <p:nvSpPr>
              <p:cNvPr id="56" name="正方形/長方形 55">
                <a:extLst>
                  <a:ext uri="{FF2B5EF4-FFF2-40B4-BE49-F238E27FC236}">
                    <a16:creationId xmlns:a16="http://schemas.microsoft.com/office/drawing/2014/main" id="{64A05B10-3D37-4B66-B088-082731E3EC26}"/>
                  </a:ext>
                </a:extLst>
              </p:cNvPr>
              <p:cNvSpPr/>
              <p:nvPr/>
            </p:nvSpPr>
            <p:spPr>
              <a:xfrm>
                <a:off x="9860064" y="829990"/>
                <a:ext cx="814192" cy="8004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srgbClr val="FFFFFF"/>
                  </a:solidFill>
                  <a:latin typeface="Gill Sans MT" panose="020B0502020104020203"/>
                  <a:ea typeface="HGｺﾞｼｯｸE" panose="020B0909000000000000" pitchFamily="49" charset="-128"/>
                </a:endParaRPr>
              </a:p>
            </p:txBody>
          </p:sp>
        </p:grpSp>
      </p:grpSp>
      <p:cxnSp>
        <p:nvCxnSpPr>
          <p:cNvPr id="64" name="直線コネクタ 63">
            <a:extLst>
              <a:ext uri="{FF2B5EF4-FFF2-40B4-BE49-F238E27FC236}">
                <a16:creationId xmlns:a16="http://schemas.microsoft.com/office/drawing/2014/main" id="{897D7EDC-20F9-4E03-BBAC-7849BFB8DC1D}"/>
              </a:ext>
            </a:extLst>
          </p:cNvPr>
          <p:cNvCxnSpPr>
            <a:cxnSpLocks/>
          </p:cNvCxnSpPr>
          <p:nvPr/>
        </p:nvCxnSpPr>
        <p:spPr>
          <a:xfrm>
            <a:off x="10471858" y="1817932"/>
            <a:ext cx="30109" cy="296070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B44A1A89-9454-4990-9F81-000872FA8788}"/>
              </a:ext>
            </a:extLst>
          </p:cNvPr>
          <p:cNvCxnSpPr>
            <a:cxnSpLocks/>
          </p:cNvCxnSpPr>
          <p:nvPr/>
        </p:nvCxnSpPr>
        <p:spPr>
          <a:xfrm>
            <a:off x="8609160" y="1897904"/>
            <a:ext cx="19108" cy="193749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2046FD19-190E-4EB2-8C74-EC29BE6E67E9}"/>
              </a:ext>
            </a:extLst>
          </p:cNvPr>
          <p:cNvCxnSpPr>
            <a:cxnSpLocks/>
          </p:cNvCxnSpPr>
          <p:nvPr/>
        </p:nvCxnSpPr>
        <p:spPr>
          <a:xfrm flipH="1">
            <a:off x="8629658" y="1819911"/>
            <a:ext cx="1661276" cy="838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6B6BE44B-1E2E-4DF8-9BA5-8E12F46B4819}"/>
              </a:ext>
            </a:extLst>
          </p:cNvPr>
          <p:cNvCxnSpPr>
            <a:cxnSpLocks/>
          </p:cNvCxnSpPr>
          <p:nvPr/>
        </p:nvCxnSpPr>
        <p:spPr>
          <a:xfrm flipH="1">
            <a:off x="8597462" y="3984949"/>
            <a:ext cx="1909282" cy="505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6" name="フローチャート: 結合子 75">
            <a:extLst>
              <a:ext uri="{FF2B5EF4-FFF2-40B4-BE49-F238E27FC236}">
                <a16:creationId xmlns:a16="http://schemas.microsoft.com/office/drawing/2014/main" id="{1A91F190-1FF4-4428-8A46-840E0372C647}"/>
              </a:ext>
            </a:extLst>
          </p:cNvPr>
          <p:cNvSpPr/>
          <p:nvPr/>
        </p:nvSpPr>
        <p:spPr>
          <a:xfrm>
            <a:off x="10259375" y="3769756"/>
            <a:ext cx="435537" cy="42470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１</a:t>
            </a:r>
          </a:p>
        </p:txBody>
      </p:sp>
      <p:sp>
        <p:nvSpPr>
          <p:cNvPr id="63" name="フローチャート: 結合子 62">
            <a:extLst>
              <a:ext uri="{FF2B5EF4-FFF2-40B4-BE49-F238E27FC236}">
                <a16:creationId xmlns:a16="http://schemas.microsoft.com/office/drawing/2014/main" id="{D1546B7E-C13F-4378-9B7B-CC359F98C20E}"/>
              </a:ext>
            </a:extLst>
          </p:cNvPr>
          <p:cNvSpPr/>
          <p:nvPr/>
        </p:nvSpPr>
        <p:spPr>
          <a:xfrm>
            <a:off x="9254034" y="3734214"/>
            <a:ext cx="541357" cy="54425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２</a:t>
            </a:r>
          </a:p>
        </p:txBody>
      </p:sp>
      <p:sp>
        <p:nvSpPr>
          <p:cNvPr id="65" name="フローチャート: 結合子 64">
            <a:extLst>
              <a:ext uri="{FF2B5EF4-FFF2-40B4-BE49-F238E27FC236}">
                <a16:creationId xmlns:a16="http://schemas.microsoft.com/office/drawing/2014/main" id="{BB8AB7DA-DB27-4B4D-9A69-EB6E3E501938}"/>
              </a:ext>
            </a:extLst>
          </p:cNvPr>
          <p:cNvSpPr/>
          <p:nvPr/>
        </p:nvSpPr>
        <p:spPr>
          <a:xfrm>
            <a:off x="8363024" y="3706392"/>
            <a:ext cx="518851" cy="49630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３</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66" name="フローチャート: 結合子 65">
            <a:extLst>
              <a:ext uri="{FF2B5EF4-FFF2-40B4-BE49-F238E27FC236}">
                <a16:creationId xmlns:a16="http://schemas.microsoft.com/office/drawing/2014/main" id="{9AE033AA-216B-4CAA-8889-49808A958E30}"/>
              </a:ext>
            </a:extLst>
          </p:cNvPr>
          <p:cNvSpPr/>
          <p:nvPr/>
        </p:nvSpPr>
        <p:spPr>
          <a:xfrm>
            <a:off x="8319048" y="2647095"/>
            <a:ext cx="493356" cy="49630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４</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67" name="フローチャート: 結合子 66">
            <a:extLst>
              <a:ext uri="{FF2B5EF4-FFF2-40B4-BE49-F238E27FC236}">
                <a16:creationId xmlns:a16="http://schemas.microsoft.com/office/drawing/2014/main" id="{A2FFEC40-ED81-4682-A8C7-2063EB4DA89A}"/>
              </a:ext>
            </a:extLst>
          </p:cNvPr>
          <p:cNvSpPr/>
          <p:nvPr/>
        </p:nvSpPr>
        <p:spPr>
          <a:xfrm>
            <a:off x="8338323" y="1543575"/>
            <a:ext cx="497018" cy="49630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５</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68" name="フローチャート: 結合子 67">
            <a:extLst>
              <a:ext uri="{FF2B5EF4-FFF2-40B4-BE49-F238E27FC236}">
                <a16:creationId xmlns:a16="http://schemas.microsoft.com/office/drawing/2014/main" id="{29DB9FD5-0525-46D5-A32D-6F6104014929}"/>
              </a:ext>
            </a:extLst>
          </p:cNvPr>
          <p:cNvSpPr/>
          <p:nvPr/>
        </p:nvSpPr>
        <p:spPr>
          <a:xfrm>
            <a:off x="9303901" y="1535755"/>
            <a:ext cx="485183" cy="46630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６</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70" name="フローチャート: 結合子 69">
            <a:extLst>
              <a:ext uri="{FF2B5EF4-FFF2-40B4-BE49-F238E27FC236}">
                <a16:creationId xmlns:a16="http://schemas.microsoft.com/office/drawing/2014/main" id="{619A59DF-7E6C-4FDD-A0A2-DE7ECB29374E}"/>
              </a:ext>
            </a:extLst>
          </p:cNvPr>
          <p:cNvSpPr/>
          <p:nvPr/>
        </p:nvSpPr>
        <p:spPr>
          <a:xfrm>
            <a:off x="10259375" y="1588649"/>
            <a:ext cx="485184" cy="45856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７</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72" name="フローチャート: 結合子 71">
            <a:extLst>
              <a:ext uri="{FF2B5EF4-FFF2-40B4-BE49-F238E27FC236}">
                <a16:creationId xmlns:a16="http://schemas.microsoft.com/office/drawing/2014/main" id="{595781E3-817F-4616-B0DC-CF3AB47C7903}"/>
              </a:ext>
            </a:extLst>
          </p:cNvPr>
          <p:cNvSpPr/>
          <p:nvPr/>
        </p:nvSpPr>
        <p:spPr>
          <a:xfrm>
            <a:off x="10226321" y="2672774"/>
            <a:ext cx="491075" cy="45856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８</a:t>
            </a:r>
            <a:endParaRPr kumimoji="1" lang="ja-JP" altLang="en-US" dirty="0">
              <a:solidFill>
                <a:srgbClr val="FFFFFF"/>
              </a:solidFill>
              <a:latin typeface="Gill Sans MT" panose="020B0502020104020203"/>
              <a:ea typeface="HGｺﾞｼｯｸE" panose="020B0909000000000000" pitchFamily="49" charset="-128"/>
            </a:endParaRPr>
          </a:p>
        </p:txBody>
      </p:sp>
      <p:pic>
        <p:nvPicPr>
          <p:cNvPr id="73" name="図 72">
            <a:extLst>
              <a:ext uri="{FF2B5EF4-FFF2-40B4-BE49-F238E27FC236}">
                <a16:creationId xmlns:a16="http://schemas.microsoft.com/office/drawing/2014/main" id="{F7516CA3-F0BA-4F69-B9D2-E28DA9101297}"/>
              </a:ext>
            </a:extLst>
          </p:cNvPr>
          <p:cNvPicPr>
            <a:picLocks noChangeAspect="1"/>
          </p:cNvPicPr>
          <p:nvPr/>
        </p:nvPicPr>
        <p:blipFill rotWithShape="1">
          <a:blip r:embed="rId4">
            <a:extLst>
              <a:ext uri="{28A0092B-C50C-407E-A947-70E740481C1C}">
                <a14:useLocalDpi xmlns:a14="http://schemas.microsoft.com/office/drawing/2010/main" val="0"/>
              </a:ext>
            </a:extLst>
          </a:blip>
          <a:srcRect t="35103"/>
          <a:stretch/>
        </p:blipFill>
        <p:spPr>
          <a:xfrm>
            <a:off x="9768073" y="4691742"/>
            <a:ext cx="1411447" cy="774054"/>
          </a:xfrm>
          <a:prstGeom prst="rect">
            <a:avLst/>
          </a:prstGeom>
        </p:spPr>
      </p:pic>
      <p:pic>
        <p:nvPicPr>
          <p:cNvPr id="74" name="図 73">
            <a:extLst>
              <a:ext uri="{FF2B5EF4-FFF2-40B4-BE49-F238E27FC236}">
                <a16:creationId xmlns:a16="http://schemas.microsoft.com/office/drawing/2014/main" id="{DE561D50-5AFB-45DE-AEE7-F4658C82833A}"/>
              </a:ext>
            </a:extLst>
          </p:cNvPr>
          <p:cNvPicPr>
            <a:picLocks noChangeAspect="1"/>
          </p:cNvPicPr>
          <p:nvPr/>
        </p:nvPicPr>
        <p:blipFill rotWithShape="1">
          <a:blip r:embed="rId4">
            <a:extLst>
              <a:ext uri="{28A0092B-C50C-407E-A947-70E740481C1C}">
                <a14:useLocalDpi xmlns:a14="http://schemas.microsoft.com/office/drawing/2010/main" val="0"/>
              </a:ext>
            </a:extLst>
          </a:blip>
          <a:srcRect t="35103"/>
          <a:stretch/>
        </p:blipFill>
        <p:spPr>
          <a:xfrm>
            <a:off x="3061983" y="4611638"/>
            <a:ext cx="1411447" cy="774054"/>
          </a:xfrm>
          <a:prstGeom prst="rect">
            <a:avLst/>
          </a:prstGeom>
        </p:spPr>
      </p:pic>
    </p:spTree>
    <p:extLst>
      <p:ext uri="{BB962C8B-B14F-4D97-AF65-F5344CB8AC3E}">
        <p14:creationId xmlns:p14="http://schemas.microsoft.com/office/powerpoint/2010/main" val="350185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3E0363F-624A-41C4-8E60-0932EA60D20C}"/>
              </a:ext>
            </a:extLst>
          </p:cNvPr>
          <p:cNvPicPr>
            <a:picLocks noChangeAspect="1"/>
          </p:cNvPicPr>
          <p:nvPr/>
        </p:nvPicPr>
        <p:blipFill>
          <a:blip r:embed="rId3"/>
          <a:stretch>
            <a:fillRect/>
          </a:stretch>
        </p:blipFill>
        <p:spPr>
          <a:xfrm>
            <a:off x="646979" y="655325"/>
            <a:ext cx="4779039" cy="5572899"/>
          </a:xfrm>
          <a:prstGeom prst="rect">
            <a:avLst/>
          </a:prstGeom>
        </p:spPr>
      </p:pic>
      <p:sp>
        <p:nvSpPr>
          <p:cNvPr id="8" name="フローチャート: 結合子 7">
            <a:extLst>
              <a:ext uri="{FF2B5EF4-FFF2-40B4-BE49-F238E27FC236}">
                <a16:creationId xmlns:a16="http://schemas.microsoft.com/office/drawing/2014/main" id="{9E713EA6-FD32-4712-8950-909F4B94119B}"/>
              </a:ext>
            </a:extLst>
          </p:cNvPr>
          <p:cNvSpPr/>
          <p:nvPr/>
        </p:nvSpPr>
        <p:spPr>
          <a:xfrm>
            <a:off x="1712411" y="3256348"/>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４</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 name="フローチャート: 結合子 8">
            <a:extLst>
              <a:ext uri="{FF2B5EF4-FFF2-40B4-BE49-F238E27FC236}">
                <a16:creationId xmlns:a16="http://schemas.microsoft.com/office/drawing/2014/main" id="{CB00AAB5-EE53-4540-902B-CB418E68AC95}"/>
              </a:ext>
            </a:extLst>
          </p:cNvPr>
          <p:cNvSpPr/>
          <p:nvPr/>
        </p:nvSpPr>
        <p:spPr>
          <a:xfrm>
            <a:off x="1712411" y="4018347"/>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３</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10" name="フローチャート: 結合子 9">
            <a:extLst>
              <a:ext uri="{FF2B5EF4-FFF2-40B4-BE49-F238E27FC236}">
                <a16:creationId xmlns:a16="http://schemas.microsoft.com/office/drawing/2014/main" id="{3E5297E1-9202-4DCC-B555-3F8F8D73042A}"/>
              </a:ext>
            </a:extLst>
          </p:cNvPr>
          <p:cNvSpPr/>
          <p:nvPr/>
        </p:nvSpPr>
        <p:spPr>
          <a:xfrm>
            <a:off x="2487111" y="4018348"/>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２</a:t>
            </a:r>
          </a:p>
        </p:txBody>
      </p:sp>
      <p:sp>
        <p:nvSpPr>
          <p:cNvPr id="11" name="フローチャート: 結合子 10">
            <a:extLst>
              <a:ext uri="{FF2B5EF4-FFF2-40B4-BE49-F238E27FC236}">
                <a16:creationId xmlns:a16="http://schemas.microsoft.com/office/drawing/2014/main" id="{435293E1-F817-4DD1-B55A-F464995DACD4}"/>
              </a:ext>
            </a:extLst>
          </p:cNvPr>
          <p:cNvSpPr/>
          <p:nvPr/>
        </p:nvSpPr>
        <p:spPr>
          <a:xfrm>
            <a:off x="3238500" y="4018349"/>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１</a:t>
            </a:r>
          </a:p>
        </p:txBody>
      </p:sp>
      <p:sp>
        <p:nvSpPr>
          <p:cNvPr id="12" name="フローチャート: 結合子 11">
            <a:extLst>
              <a:ext uri="{FF2B5EF4-FFF2-40B4-BE49-F238E27FC236}">
                <a16:creationId xmlns:a16="http://schemas.microsoft.com/office/drawing/2014/main" id="{063597BD-F693-4277-99C9-FDCFD319E2E0}"/>
              </a:ext>
            </a:extLst>
          </p:cNvPr>
          <p:cNvSpPr/>
          <p:nvPr/>
        </p:nvSpPr>
        <p:spPr>
          <a:xfrm>
            <a:off x="3236411" y="3266645"/>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８</a:t>
            </a:r>
          </a:p>
        </p:txBody>
      </p:sp>
      <p:sp>
        <p:nvSpPr>
          <p:cNvPr id="13" name="フローチャート: 結合子 12">
            <a:extLst>
              <a:ext uri="{FF2B5EF4-FFF2-40B4-BE49-F238E27FC236}">
                <a16:creationId xmlns:a16="http://schemas.microsoft.com/office/drawing/2014/main" id="{50DC578B-F0D0-4BCB-A934-5F68BB416627}"/>
              </a:ext>
            </a:extLst>
          </p:cNvPr>
          <p:cNvSpPr/>
          <p:nvPr/>
        </p:nvSpPr>
        <p:spPr>
          <a:xfrm>
            <a:off x="3236411" y="2530046"/>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７</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14" name="フローチャート: 結合子 13">
            <a:extLst>
              <a:ext uri="{FF2B5EF4-FFF2-40B4-BE49-F238E27FC236}">
                <a16:creationId xmlns:a16="http://schemas.microsoft.com/office/drawing/2014/main" id="{F18C6CC0-E80D-41B8-A76B-FF5B77E23D76}"/>
              </a:ext>
            </a:extLst>
          </p:cNvPr>
          <p:cNvSpPr/>
          <p:nvPr/>
        </p:nvSpPr>
        <p:spPr>
          <a:xfrm>
            <a:off x="2487111" y="2530046"/>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６</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15" name="フローチャート: 結合子 14">
            <a:extLst>
              <a:ext uri="{FF2B5EF4-FFF2-40B4-BE49-F238E27FC236}">
                <a16:creationId xmlns:a16="http://schemas.microsoft.com/office/drawing/2014/main" id="{E23B6F28-CF4E-4F76-974E-8B54D9DCC7A6}"/>
              </a:ext>
            </a:extLst>
          </p:cNvPr>
          <p:cNvSpPr/>
          <p:nvPr/>
        </p:nvSpPr>
        <p:spPr>
          <a:xfrm>
            <a:off x="1737811" y="2530046"/>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５</a:t>
            </a:r>
            <a:endParaRPr kumimoji="1" lang="ja-JP" altLang="en-US" dirty="0">
              <a:solidFill>
                <a:srgbClr val="FFFFFF"/>
              </a:solidFill>
              <a:latin typeface="Gill Sans MT" panose="020B0502020104020203"/>
              <a:ea typeface="HGｺﾞｼｯｸE" panose="020B0909000000000000" pitchFamily="49" charset="-128"/>
            </a:endParaRPr>
          </a:p>
        </p:txBody>
      </p:sp>
      <p:pic>
        <p:nvPicPr>
          <p:cNvPr id="65" name="図 64">
            <a:extLst>
              <a:ext uri="{FF2B5EF4-FFF2-40B4-BE49-F238E27FC236}">
                <a16:creationId xmlns:a16="http://schemas.microsoft.com/office/drawing/2014/main" id="{ACC06787-8093-4079-92DF-2A0371BE43F8}"/>
              </a:ext>
            </a:extLst>
          </p:cNvPr>
          <p:cNvPicPr>
            <a:picLocks noChangeAspect="1"/>
          </p:cNvPicPr>
          <p:nvPr/>
        </p:nvPicPr>
        <p:blipFill>
          <a:blip r:embed="rId4"/>
          <a:stretch>
            <a:fillRect/>
          </a:stretch>
        </p:blipFill>
        <p:spPr>
          <a:xfrm>
            <a:off x="5891205" y="617329"/>
            <a:ext cx="1019175" cy="1219200"/>
          </a:xfrm>
          <a:prstGeom prst="rect">
            <a:avLst/>
          </a:prstGeom>
        </p:spPr>
      </p:pic>
      <p:pic>
        <p:nvPicPr>
          <p:cNvPr id="66" name="図 65">
            <a:extLst>
              <a:ext uri="{FF2B5EF4-FFF2-40B4-BE49-F238E27FC236}">
                <a16:creationId xmlns:a16="http://schemas.microsoft.com/office/drawing/2014/main" id="{CDF3514D-2E65-44CA-B4BF-D83DA622EB06}"/>
              </a:ext>
            </a:extLst>
          </p:cNvPr>
          <p:cNvPicPr>
            <a:picLocks noChangeAspect="1"/>
          </p:cNvPicPr>
          <p:nvPr/>
        </p:nvPicPr>
        <p:blipFill>
          <a:blip r:embed="rId5"/>
          <a:stretch>
            <a:fillRect/>
          </a:stretch>
        </p:blipFill>
        <p:spPr>
          <a:xfrm>
            <a:off x="7342517" y="613597"/>
            <a:ext cx="1085850" cy="1200150"/>
          </a:xfrm>
          <a:prstGeom prst="rect">
            <a:avLst/>
          </a:prstGeom>
        </p:spPr>
      </p:pic>
      <p:pic>
        <p:nvPicPr>
          <p:cNvPr id="70" name="図 69">
            <a:extLst>
              <a:ext uri="{FF2B5EF4-FFF2-40B4-BE49-F238E27FC236}">
                <a16:creationId xmlns:a16="http://schemas.microsoft.com/office/drawing/2014/main" id="{9EA9EC30-1E89-4A2C-9879-D249074E84FA}"/>
              </a:ext>
            </a:extLst>
          </p:cNvPr>
          <p:cNvPicPr>
            <a:picLocks noChangeAspect="1"/>
          </p:cNvPicPr>
          <p:nvPr/>
        </p:nvPicPr>
        <p:blipFill>
          <a:blip r:embed="rId4"/>
          <a:stretch>
            <a:fillRect/>
          </a:stretch>
        </p:blipFill>
        <p:spPr>
          <a:xfrm>
            <a:off x="8684939" y="594547"/>
            <a:ext cx="1019175" cy="1219200"/>
          </a:xfrm>
          <a:prstGeom prst="rect">
            <a:avLst/>
          </a:prstGeom>
        </p:spPr>
      </p:pic>
      <p:pic>
        <p:nvPicPr>
          <p:cNvPr id="72" name="図 71">
            <a:extLst>
              <a:ext uri="{FF2B5EF4-FFF2-40B4-BE49-F238E27FC236}">
                <a16:creationId xmlns:a16="http://schemas.microsoft.com/office/drawing/2014/main" id="{28479090-F9CD-4582-80C6-DE051D4FF707}"/>
              </a:ext>
            </a:extLst>
          </p:cNvPr>
          <p:cNvPicPr>
            <a:picLocks noChangeAspect="1"/>
          </p:cNvPicPr>
          <p:nvPr/>
        </p:nvPicPr>
        <p:blipFill>
          <a:blip r:embed="rId4"/>
          <a:stretch>
            <a:fillRect/>
          </a:stretch>
        </p:blipFill>
        <p:spPr>
          <a:xfrm>
            <a:off x="9960687" y="593942"/>
            <a:ext cx="1019175" cy="1219200"/>
          </a:xfrm>
          <a:prstGeom prst="rect">
            <a:avLst/>
          </a:prstGeom>
        </p:spPr>
      </p:pic>
      <p:pic>
        <p:nvPicPr>
          <p:cNvPr id="73" name="図 72">
            <a:extLst>
              <a:ext uri="{FF2B5EF4-FFF2-40B4-BE49-F238E27FC236}">
                <a16:creationId xmlns:a16="http://schemas.microsoft.com/office/drawing/2014/main" id="{33A41242-BDBF-46DF-8FA5-B9E7C21D5C03}"/>
              </a:ext>
            </a:extLst>
          </p:cNvPr>
          <p:cNvPicPr>
            <a:picLocks noChangeAspect="1"/>
          </p:cNvPicPr>
          <p:nvPr/>
        </p:nvPicPr>
        <p:blipFill>
          <a:blip r:embed="rId4"/>
          <a:stretch>
            <a:fillRect/>
          </a:stretch>
        </p:blipFill>
        <p:spPr>
          <a:xfrm>
            <a:off x="7376985" y="2081503"/>
            <a:ext cx="1019175" cy="1219200"/>
          </a:xfrm>
          <a:prstGeom prst="rect">
            <a:avLst/>
          </a:prstGeom>
        </p:spPr>
      </p:pic>
      <p:pic>
        <p:nvPicPr>
          <p:cNvPr id="76" name="図 75">
            <a:extLst>
              <a:ext uri="{FF2B5EF4-FFF2-40B4-BE49-F238E27FC236}">
                <a16:creationId xmlns:a16="http://schemas.microsoft.com/office/drawing/2014/main" id="{330BA8F6-9509-4B85-B972-1FA84FDF2EE8}"/>
              </a:ext>
            </a:extLst>
          </p:cNvPr>
          <p:cNvPicPr>
            <a:picLocks noChangeAspect="1"/>
          </p:cNvPicPr>
          <p:nvPr/>
        </p:nvPicPr>
        <p:blipFill>
          <a:blip r:embed="rId4"/>
          <a:stretch>
            <a:fillRect/>
          </a:stretch>
        </p:blipFill>
        <p:spPr>
          <a:xfrm>
            <a:off x="7375854" y="3572011"/>
            <a:ext cx="1019175" cy="1219200"/>
          </a:xfrm>
          <a:prstGeom prst="rect">
            <a:avLst/>
          </a:prstGeom>
        </p:spPr>
      </p:pic>
      <p:pic>
        <p:nvPicPr>
          <p:cNvPr id="77" name="図 76">
            <a:extLst>
              <a:ext uri="{FF2B5EF4-FFF2-40B4-BE49-F238E27FC236}">
                <a16:creationId xmlns:a16="http://schemas.microsoft.com/office/drawing/2014/main" id="{3CA63560-B3A3-49FF-B857-671D9A31100D}"/>
              </a:ext>
            </a:extLst>
          </p:cNvPr>
          <p:cNvPicPr>
            <a:picLocks noChangeAspect="1"/>
          </p:cNvPicPr>
          <p:nvPr/>
        </p:nvPicPr>
        <p:blipFill>
          <a:blip r:embed="rId4"/>
          <a:stretch>
            <a:fillRect/>
          </a:stretch>
        </p:blipFill>
        <p:spPr>
          <a:xfrm>
            <a:off x="8737601" y="2081503"/>
            <a:ext cx="1019175" cy="1219200"/>
          </a:xfrm>
          <a:prstGeom prst="rect">
            <a:avLst/>
          </a:prstGeom>
        </p:spPr>
      </p:pic>
      <p:pic>
        <p:nvPicPr>
          <p:cNvPr id="80" name="図 79">
            <a:extLst>
              <a:ext uri="{FF2B5EF4-FFF2-40B4-BE49-F238E27FC236}">
                <a16:creationId xmlns:a16="http://schemas.microsoft.com/office/drawing/2014/main" id="{E399871A-3D8E-45C0-8FB9-E3B48529E32C}"/>
              </a:ext>
            </a:extLst>
          </p:cNvPr>
          <p:cNvPicPr>
            <a:picLocks noChangeAspect="1"/>
          </p:cNvPicPr>
          <p:nvPr/>
        </p:nvPicPr>
        <p:blipFill>
          <a:blip r:embed="rId4"/>
          <a:stretch>
            <a:fillRect/>
          </a:stretch>
        </p:blipFill>
        <p:spPr>
          <a:xfrm>
            <a:off x="8731542" y="3581398"/>
            <a:ext cx="1019175" cy="1219200"/>
          </a:xfrm>
          <a:prstGeom prst="rect">
            <a:avLst/>
          </a:prstGeom>
        </p:spPr>
      </p:pic>
      <p:pic>
        <p:nvPicPr>
          <p:cNvPr id="81" name="図 80">
            <a:extLst>
              <a:ext uri="{FF2B5EF4-FFF2-40B4-BE49-F238E27FC236}">
                <a16:creationId xmlns:a16="http://schemas.microsoft.com/office/drawing/2014/main" id="{3AED4A15-D018-43E3-B339-049ACF7B93BD}"/>
              </a:ext>
            </a:extLst>
          </p:cNvPr>
          <p:cNvPicPr>
            <a:picLocks noChangeAspect="1"/>
          </p:cNvPicPr>
          <p:nvPr/>
        </p:nvPicPr>
        <p:blipFill>
          <a:blip r:embed="rId6"/>
          <a:stretch>
            <a:fillRect/>
          </a:stretch>
        </p:blipFill>
        <p:spPr>
          <a:xfrm>
            <a:off x="5986820" y="2097859"/>
            <a:ext cx="971550" cy="1209675"/>
          </a:xfrm>
          <a:prstGeom prst="rect">
            <a:avLst/>
          </a:prstGeom>
        </p:spPr>
      </p:pic>
      <p:pic>
        <p:nvPicPr>
          <p:cNvPr id="82" name="図 81">
            <a:extLst>
              <a:ext uri="{FF2B5EF4-FFF2-40B4-BE49-F238E27FC236}">
                <a16:creationId xmlns:a16="http://schemas.microsoft.com/office/drawing/2014/main" id="{68AF2D52-2830-4DE7-A103-6DE0BF400B32}"/>
              </a:ext>
            </a:extLst>
          </p:cNvPr>
          <p:cNvPicPr>
            <a:picLocks noChangeAspect="1"/>
          </p:cNvPicPr>
          <p:nvPr/>
        </p:nvPicPr>
        <p:blipFill>
          <a:blip r:embed="rId6"/>
          <a:stretch>
            <a:fillRect/>
          </a:stretch>
        </p:blipFill>
        <p:spPr>
          <a:xfrm>
            <a:off x="5967062" y="3576775"/>
            <a:ext cx="971550" cy="1209675"/>
          </a:xfrm>
          <a:prstGeom prst="rect">
            <a:avLst/>
          </a:prstGeom>
        </p:spPr>
      </p:pic>
      <p:pic>
        <p:nvPicPr>
          <p:cNvPr id="83" name="図 82">
            <a:extLst>
              <a:ext uri="{FF2B5EF4-FFF2-40B4-BE49-F238E27FC236}">
                <a16:creationId xmlns:a16="http://schemas.microsoft.com/office/drawing/2014/main" id="{4ADCAE57-A7CC-4BE2-84A0-E1EB8C982134}"/>
              </a:ext>
            </a:extLst>
          </p:cNvPr>
          <p:cNvPicPr>
            <a:picLocks noChangeAspect="1"/>
          </p:cNvPicPr>
          <p:nvPr/>
        </p:nvPicPr>
        <p:blipFill>
          <a:blip r:embed="rId6"/>
          <a:stretch>
            <a:fillRect/>
          </a:stretch>
        </p:blipFill>
        <p:spPr>
          <a:xfrm>
            <a:off x="5984421" y="5064368"/>
            <a:ext cx="971550" cy="1209675"/>
          </a:xfrm>
          <a:prstGeom prst="rect">
            <a:avLst/>
          </a:prstGeom>
        </p:spPr>
      </p:pic>
      <p:pic>
        <p:nvPicPr>
          <p:cNvPr id="84" name="図 83">
            <a:extLst>
              <a:ext uri="{FF2B5EF4-FFF2-40B4-BE49-F238E27FC236}">
                <a16:creationId xmlns:a16="http://schemas.microsoft.com/office/drawing/2014/main" id="{1DF6BD58-26EB-499A-B9A6-489B332CFAB7}"/>
              </a:ext>
            </a:extLst>
          </p:cNvPr>
          <p:cNvPicPr>
            <a:picLocks noChangeAspect="1"/>
          </p:cNvPicPr>
          <p:nvPr/>
        </p:nvPicPr>
        <p:blipFill>
          <a:blip r:embed="rId4"/>
          <a:stretch>
            <a:fillRect/>
          </a:stretch>
        </p:blipFill>
        <p:spPr>
          <a:xfrm>
            <a:off x="7387971" y="5054843"/>
            <a:ext cx="1019175" cy="1219200"/>
          </a:xfrm>
          <a:prstGeom prst="rect">
            <a:avLst/>
          </a:prstGeom>
        </p:spPr>
      </p:pic>
      <p:sp>
        <p:nvSpPr>
          <p:cNvPr id="86" name="フローチャート: 結合子 85">
            <a:extLst>
              <a:ext uri="{FF2B5EF4-FFF2-40B4-BE49-F238E27FC236}">
                <a16:creationId xmlns:a16="http://schemas.microsoft.com/office/drawing/2014/main" id="{F628EDF3-85A9-41FD-BCB7-A5B7ECC9E46F}"/>
              </a:ext>
            </a:extLst>
          </p:cNvPr>
          <p:cNvSpPr/>
          <p:nvPr/>
        </p:nvSpPr>
        <p:spPr>
          <a:xfrm>
            <a:off x="6683065" y="542169"/>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１</a:t>
            </a:r>
          </a:p>
        </p:txBody>
      </p:sp>
      <p:sp>
        <p:nvSpPr>
          <p:cNvPr id="87" name="フローチャート: 結合子 86">
            <a:extLst>
              <a:ext uri="{FF2B5EF4-FFF2-40B4-BE49-F238E27FC236}">
                <a16:creationId xmlns:a16="http://schemas.microsoft.com/office/drawing/2014/main" id="{23FCBEF2-4006-474F-B964-44DCBD1D859C}"/>
              </a:ext>
            </a:extLst>
          </p:cNvPr>
          <p:cNvSpPr/>
          <p:nvPr/>
        </p:nvSpPr>
        <p:spPr>
          <a:xfrm>
            <a:off x="9476800" y="524692"/>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２</a:t>
            </a:r>
          </a:p>
        </p:txBody>
      </p:sp>
      <p:sp>
        <p:nvSpPr>
          <p:cNvPr id="88" name="フローチャート: 結合子 87">
            <a:extLst>
              <a:ext uri="{FF2B5EF4-FFF2-40B4-BE49-F238E27FC236}">
                <a16:creationId xmlns:a16="http://schemas.microsoft.com/office/drawing/2014/main" id="{C11DA848-B9D4-4E20-B486-6756DDD021BD}"/>
              </a:ext>
            </a:extLst>
          </p:cNvPr>
          <p:cNvSpPr/>
          <p:nvPr/>
        </p:nvSpPr>
        <p:spPr>
          <a:xfrm>
            <a:off x="10752547" y="507681"/>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３</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0" name="フローチャート: 結合子 89">
            <a:extLst>
              <a:ext uri="{FF2B5EF4-FFF2-40B4-BE49-F238E27FC236}">
                <a16:creationId xmlns:a16="http://schemas.microsoft.com/office/drawing/2014/main" id="{B62DCD4E-8F7A-467F-9DE1-E33621E735E6}"/>
              </a:ext>
            </a:extLst>
          </p:cNvPr>
          <p:cNvSpPr/>
          <p:nvPr/>
        </p:nvSpPr>
        <p:spPr>
          <a:xfrm>
            <a:off x="8157249" y="2002883"/>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４</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1" name="フローチャート: 結合子 90">
            <a:extLst>
              <a:ext uri="{FF2B5EF4-FFF2-40B4-BE49-F238E27FC236}">
                <a16:creationId xmlns:a16="http://schemas.microsoft.com/office/drawing/2014/main" id="{35DEC26C-10AA-40D2-87C8-F919A096E8A0}"/>
              </a:ext>
            </a:extLst>
          </p:cNvPr>
          <p:cNvSpPr/>
          <p:nvPr/>
        </p:nvSpPr>
        <p:spPr>
          <a:xfrm>
            <a:off x="9510213" y="2010029"/>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５</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2" name="フローチャート: 結合子 91">
            <a:extLst>
              <a:ext uri="{FF2B5EF4-FFF2-40B4-BE49-F238E27FC236}">
                <a16:creationId xmlns:a16="http://schemas.microsoft.com/office/drawing/2014/main" id="{3B41B3EB-4CF8-4859-9D05-19E3727361D8}"/>
              </a:ext>
            </a:extLst>
          </p:cNvPr>
          <p:cNvSpPr/>
          <p:nvPr/>
        </p:nvSpPr>
        <p:spPr>
          <a:xfrm>
            <a:off x="8174725" y="3530006"/>
            <a:ext cx="355600" cy="35970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６</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4" name="フローチャート: 結合子 93">
            <a:extLst>
              <a:ext uri="{FF2B5EF4-FFF2-40B4-BE49-F238E27FC236}">
                <a16:creationId xmlns:a16="http://schemas.microsoft.com/office/drawing/2014/main" id="{4A7BA639-FE07-4498-A957-2B7FCA7830C9}"/>
              </a:ext>
            </a:extLst>
          </p:cNvPr>
          <p:cNvSpPr/>
          <p:nvPr/>
        </p:nvSpPr>
        <p:spPr>
          <a:xfrm>
            <a:off x="9525533" y="3526486"/>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ja-JP" altLang="en-US" dirty="0">
                <a:solidFill>
                  <a:srgbClr val="FFFFFF"/>
                </a:solidFill>
                <a:latin typeface="Gill Sans MT" panose="020B0502020104020203"/>
                <a:ea typeface="HGｺﾞｼｯｸE" panose="020B0909000000000000" pitchFamily="49" charset="-128"/>
              </a:rPr>
              <a:t>７</a:t>
            </a:r>
            <a:endParaRPr kumimoji="1" lang="ja-JP" altLang="en-US" dirty="0">
              <a:solidFill>
                <a:srgbClr val="FFFFFF"/>
              </a:solidFill>
              <a:latin typeface="Gill Sans MT" panose="020B0502020104020203"/>
              <a:ea typeface="HGｺﾞｼｯｸE" panose="020B0909000000000000" pitchFamily="49" charset="-128"/>
            </a:endParaRPr>
          </a:p>
        </p:txBody>
      </p:sp>
      <p:sp>
        <p:nvSpPr>
          <p:cNvPr id="95" name="フローチャート: 結合子 94">
            <a:extLst>
              <a:ext uri="{FF2B5EF4-FFF2-40B4-BE49-F238E27FC236}">
                <a16:creationId xmlns:a16="http://schemas.microsoft.com/office/drawing/2014/main" id="{DF43C051-07E4-4450-B9DB-3C255E794882}"/>
              </a:ext>
            </a:extLst>
          </p:cNvPr>
          <p:cNvSpPr/>
          <p:nvPr/>
        </p:nvSpPr>
        <p:spPr>
          <a:xfrm>
            <a:off x="8148973" y="4994599"/>
            <a:ext cx="355600" cy="3453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dirty="0">
                <a:solidFill>
                  <a:srgbClr val="FFFFFF"/>
                </a:solidFill>
                <a:latin typeface="Gill Sans MT" panose="020B0502020104020203"/>
                <a:ea typeface="HGｺﾞｼｯｸE" panose="020B0909000000000000" pitchFamily="49" charset="-128"/>
              </a:rPr>
              <a:t>８</a:t>
            </a:r>
          </a:p>
        </p:txBody>
      </p:sp>
      <p:pic>
        <p:nvPicPr>
          <p:cNvPr id="35" name="図 34">
            <a:extLst>
              <a:ext uri="{FF2B5EF4-FFF2-40B4-BE49-F238E27FC236}">
                <a16:creationId xmlns:a16="http://schemas.microsoft.com/office/drawing/2014/main" id="{8B92374D-C80B-4120-8C8F-0964EF952BC8}"/>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a:off x="2780824" y="4677341"/>
            <a:ext cx="1411447" cy="774054"/>
          </a:xfrm>
          <a:prstGeom prst="rect">
            <a:avLst/>
          </a:prstGeom>
        </p:spPr>
      </p:pic>
      <p:pic>
        <p:nvPicPr>
          <p:cNvPr id="36" name="図 35">
            <a:extLst>
              <a:ext uri="{FF2B5EF4-FFF2-40B4-BE49-F238E27FC236}">
                <a16:creationId xmlns:a16="http://schemas.microsoft.com/office/drawing/2014/main" id="{2DE1B553-7C20-443E-BBB3-B29ACC5A640A}"/>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a:off x="2721761" y="3876454"/>
            <a:ext cx="1411447" cy="774054"/>
          </a:xfrm>
          <a:prstGeom prst="rect">
            <a:avLst/>
          </a:prstGeom>
        </p:spPr>
      </p:pic>
      <p:pic>
        <p:nvPicPr>
          <p:cNvPr id="40" name="図 39">
            <a:extLst>
              <a:ext uri="{FF2B5EF4-FFF2-40B4-BE49-F238E27FC236}">
                <a16:creationId xmlns:a16="http://schemas.microsoft.com/office/drawing/2014/main" id="{6732BDAB-63B4-4FF9-8E21-F3705C686F0A}"/>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a:off x="1196129" y="2320877"/>
            <a:ext cx="1411447" cy="774054"/>
          </a:xfrm>
          <a:prstGeom prst="rect">
            <a:avLst/>
          </a:prstGeom>
        </p:spPr>
      </p:pic>
      <p:pic>
        <p:nvPicPr>
          <p:cNvPr id="42" name="図 41">
            <a:extLst>
              <a:ext uri="{FF2B5EF4-FFF2-40B4-BE49-F238E27FC236}">
                <a16:creationId xmlns:a16="http://schemas.microsoft.com/office/drawing/2014/main" id="{CBEB2DF3-A48D-4B90-A695-896EAA66B758}"/>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rot="16200000">
            <a:off x="1213980" y="3837869"/>
            <a:ext cx="1411447" cy="774054"/>
          </a:xfrm>
          <a:prstGeom prst="rect">
            <a:avLst/>
          </a:prstGeom>
        </p:spPr>
      </p:pic>
      <p:pic>
        <p:nvPicPr>
          <p:cNvPr id="43" name="図 42">
            <a:extLst>
              <a:ext uri="{FF2B5EF4-FFF2-40B4-BE49-F238E27FC236}">
                <a16:creationId xmlns:a16="http://schemas.microsoft.com/office/drawing/2014/main" id="{F21CBB5F-7E1E-4D33-8696-9339CE6FCB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7607" y="3403454"/>
            <a:ext cx="1455296" cy="1229785"/>
          </a:xfrm>
          <a:prstGeom prst="rect">
            <a:avLst/>
          </a:prstGeom>
        </p:spPr>
      </p:pic>
      <p:pic>
        <p:nvPicPr>
          <p:cNvPr id="37" name="図 36">
            <a:extLst>
              <a:ext uri="{FF2B5EF4-FFF2-40B4-BE49-F238E27FC236}">
                <a16:creationId xmlns:a16="http://schemas.microsoft.com/office/drawing/2014/main" id="{1A550742-6B48-4CAD-8E7B-D01A68EC15F7}"/>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a:off x="1213980" y="3065957"/>
            <a:ext cx="1411447" cy="774054"/>
          </a:xfrm>
          <a:prstGeom prst="rect">
            <a:avLst/>
          </a:prstGeom>
        </p:spPr>
      </p:pic>
      <p:pic>
        <p:nvPicPr>
          <p:cNvPr id="44" name="図 43">
            <a:extLst>
              <a:ext uri="{FF2B5EF4-FFF2-40B4-BE49-F238E27FC236}">
                <a16:creationId xmlns:a16="http://schemas.microsoft.com/office/drawing/2014/main" id="{5A566D8A-C414-467E-980D-ABA94697E9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387942" y="2110443"/>
            <a:ext cx="1455296" cy="1229785"/>
          </a:xfrm>
          <a:prstGeom prst="rect">
            <a:avLst/>
          </a:prstGeom>
        </p:spPr>
      </p:pic>
      <p:pic>
        <p:nvPicPr>
          <p:cNvPr id="45" name="図 44">
            <a:extLst>
              <a:ext uri="{FF2B5EF4-FFF2-40B4-BE49-F238E27FC236}">
                <a16:creationId xmlns:a16="http://schemas.microsoft.com/office/drawing/2014/main" id="{E9239AAA-F60D-47B7-8D53-01E5A2D73C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482257" y="3639242"/>
            <a:ext cx="1455296" cy="1229785"/>
          </a:xfrm>
          <a:prstGeom prst="rect">
            <a:avLst/>
          </a:prstGeom>
        </p:spPr>
      </p:pic>
      <p:pic>
        <p:nvPicPr>
          <p:cNvPr id="41" name="図 40">
            <a:extLst>
              <a:ext uri="{FF2B5EF4-FFF2-40B4-BE49-F238E27FC236}">
                <a16:creationId xmlns:a16="http://schemas.microsoft.com/office/drawing/2014/main" id="{6B4A79DA-CA86-45E3-902B-1D50EDB2213F}"/>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rot="16200000">
            <a:off x="1977742" y="3845182"/>
            <a:ext cx="1411447" cy="774054"/>
          </a:xfrm>
          <a:prstGeom prst="rect">
            <a:avLst/>
          </a:prstGeom>
        </p:spPr>
      </p:pic>
      <p:pic>
        <p:nvPicPr>
          <p:cNvPr id="38" name="図 37">
            <a:extLst>
              <a:ext uri="{FF2B5EF4-FFF2-40B4-BE49-F238E27FC236}">
                <a16:creationId xmlns:a16="http://schemas.microsoft.com/office/drawing/2014/main" id="{27948C98-E4F1-4FA6-BF53-941F6DD3B3DB}"/>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rot="5400000">
            <a:off x="1952043" y="2279306"/>
            <a:ext cx="1411447" cy="774054"/>
          </a:xfrm>
          <a:prstGeom prst="rect">
            <a:avLst/>
          </a:prstGeom>
        </p:spPr>
      </p:pic>
      <p:pic>
        <p:nvPicPr>
          <p:cNvPr id="46" name="図 45">
            <a:extLst>
              <a:ext uri="{FF2B5EF4-FFF2-40B4-BE49-F238E27FC236}">
                <a16:creationId xmlns:a16="http://schemas.microsoft.com/office/drawing/2014/main" id="{4FD9062A-2FFE-485D-9107-B0E9D853686E}"/>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rot="5400000">
            <a:off x="2762041" y="2279306"/>
            <a:ext cx="1411447" cy="774054"/>
          </a:xfrm>
          <a:prstGeom prst="rect">
            <a:avLst/>
          </a:prstGeom>
        </p:spPr>
      </p:pic>
      <p:pic>
        <p:nvPicPr>
          <p:cNvPr id="47" name="図 46">
            <a:extLst>
              <a:ext uri="{FF2B5EF4-FFF2-40B4-BE49-F238E27FC236}">
                <a16:creationId xmlns:a16="http://schemas.microsoft.com/office/drawing/2014/main" id="{EAECF0DC-5EE3-41A7-BC52-5BD923C92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699836" y="2239858"/>
            <a:ext cx="1455296" cy="1229785"/>
          </a:xfrm>
          <a:prstGeom prst="rect">
            <a:avLst/>
          </a:prstGeom>
        </p:spPr>
      </p:pic>
      <p:pic>
        <p:nvPicPr>
          <p:cNvPr id="39" name="図 38">
            <a:extLst>
              <a:ext uri="{FF2B5EF4-FFF2-40B4-BE49-F238E27FC236}">
                <a16:creationId xmlns:a16="http://schemas.microsoft.com/office/drawing/2014/main" id="{A3736884-6525-4680-965F-B85DCF8CD38E}"/>
              </a:ext>
            </a:extLst>
          </p:cNvPr>
          <p:cNvPicPr>
            <a:picLocks noChangeAspect="1"/>
          </p:cNvPicPr>
          <p:nvPr/>
        </p:nvPicPr>
        <p:blipFill rotWithShape="1">
          <a:blip r:embed="rId7">
            <a:extLst>
              <a:ext uri="{28A0092B-C50C-407E-A947-70E740481C1C}">
                <a14:useLocalDpi xmlns:a14="http://schemas.microsoft.com/office/drawing/2010/main" val="0"/>
              </a:ext>
            </a:extLst>
          </a:blip>
          <a:srcRect t="35103"/>
          <a:stretch/>
        </p:blipFill>
        <p:spPr>
          <a:xfrm rot="10800000">
            <a:off x="2762041" y="3058532"/>
            <a:ext cx="1411447" cy="774054"/>
          </a:xfrm>
          <a:prstGeom prst="rect">
            <a:avLst/>
          </a:prstGeom>
        </p:spPr>
      </p:pic>
    </p:spTree>
    <p:extLst>
      <p:ext uri="{BB962C8B-B14F-4D97-AF65-F5344CB8AC3E}">
        <p14:creationId xmlns:p14="http://schemas.microsoft.com/office/powerpoint/2010/main" val="292264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down)">
                                      <p:cBhvr>
                                        <p:cTn id="22" dur="500"/>
                                        <p:tgtEl>
                                          <p:spTgt spid="66"/>
                                        </p:tgtEl>
                                      </p:cBhvr>
                                    </p:animEffect>
                                  </p:childTnLst>
                                </p:cTn>
                              </p:par>
                              <p:par>
                                <p:cTn id="23" presetID="22" presetClass="entr" presetSubtype="4"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down)">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down)">
                                      <p:cBhvr>
                                        <p:cTn id="45" dur="500"/>
                                        <p:tgtEl>
                                          <p:spTgt spid="7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down)">
                                      <p:cBhvr>
                                        <p:cTn id="50" dur="500"/>
                                        <p:tgtEl>
                                          <p:spTgt spid="88"/>
                                        </p:tgtEl>
                                      </p:cBhvr>
                                    </p:animEffect>
                                  </p:childTnLst>
                                </p:cTn>
                              </p:par>
                              <p:par>
                                <p:cTn id="51" presetID="22" presetClass="entr" presetSubtype="4"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wipe(down)">
                                      <p:cBhvr>
                                        <p:cTn id="58" dur="500"/>
                                        <p:tgtEl>
                                          <p:spTgt spid="81"/>
                                        </p:tgtEl>
                                      </p:cBhvr>
                                    </p:animEffect>
                                  </p:childTnLst>
                                </p:cTn>
                              </p:par>
                              <p:par>
                                <p:cTn id="59" presetID="22" presetClass="entr" presetSubtype="4"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wipe(down)">
                                      <p:cBhvr>
                                        <p:cTn id="66" dur="500"/>
                                        <p:tgtEl>
                                          <p:spTgt spid="7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down)">
                                      <p:cBhvr>
                                        <p:cTn id="71" dur="500"/>
                                        <p:tgtEl>
                                          <p:spTgt spid="90"/>
                                        </p:tgtEl>
                                      </p:cBhvr>
                                    </p:animEffect>
                                  </p:childTnLst>
                                </p:cTn>
                              </p:par>
                              <p:par>
                                <p:cTn id="72" presetID="42"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down)">
                                      <p:cBhvr>
                                        <p:cTn id="81" dur="500"/>
                                        <p:tgtEl>
                                          <p:spTgt spid="7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wipe(down)">
                                      <p:cBhvr>
                                        <p:cTn id="86" dur="500"/>
                                        <p:tgtEl>
                                          <p:spTgt spid="91"/>
                                        </p:tgtEl>
                                      </p:cBhvr>
                                    </p:animEffect>
                                  </p:childTnLst>
                                </p:cTn>
                              </p:par>
                              <p:par>
                                <p:cTn id="87" presetID="22" presetClass="entr" presetSubtype="4"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down)">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down)">
                                      <p:cBhvr>
                                        <p:cTn id="94" dur="500"/>
                                        <p:tgtEl>
                                          <p:spTgt spid="82"/>
                                        </p:tgtEl>
                                      </p:cBhvr>
                                    </p:animEffect>
                                  </p:childTnLst>
                                </p:cTn>
                              </p:par>
                              <p:par>
                                <p:cTn id="95" presetID="22" presetClass="entr" presetSubtype="4"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ipe(down)">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6"/>
                                        </p:tgtEl>
                                        <p:attrNameLst>
                                          <p:attrName>style.visibility</p:attrName>
                                        </p:attrNameLst>
                                      </p:cBhvr>
                                      <p:to>
                                        <p:strVal val="visible"/>
                                      </p:to>
                                    </p:set>
                                    <p:animEffect transition="in" filter="wipe(down)">
                                      <p:cBhvr>
                                        <p:cTn id="102" dur="500"/>
                                        <p:tgtEl>
                                          <p:spTgt spid="7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92"/>
                                        </p:tgtEl>
                                        <p:attrNameLst>
                                          <p:attrName>style.visibility</p:attrName>
                                        </p:attrNameLst>
                                      </p:cBhvr>
                                      <p:to>
                                        <p:strVal val="visible"/>
                                      </p:to>
                                    </p:set>
                                    <p:animEffect transition="in" filter="wipe(down)">
                                      <p:cBhvr>
                                        <p:cTn id="107" dur="500"/>
                                        <p:tgtEl>
                                          <p:spTgt spid="92"/>
                                        </p:tgtEl>
                                      </p:cBhvr>
                                    </p:animEffect>
                                  </p:childTnLst>
                                </p:cTn>
                              </p:par>
                              <p:par>
                                <p:cTn id="108" presetID="42" presetClass="entr" presetSubtype="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1000"/>
                                        <p:tgtEl>
                                          <p:spTgt spid="38"/>
                                        </p:tgtEl>
                                      </p:cBhvr>
                                    </p:animEffect>
                                    <p:anim calcmode="lin" valueType="num">
                                      <p:cBhvr>
                                        <p:cTn id="111" dur="1000" fill="hold"/>
                                        <p:tgtEl>
                                          <p:spTgt spid="38"/>
                                        </p:tgtEl>
                                        <p:attrNameLst>
                                          <p:attrName>ppt_x</p:attrName>
                                        </p:attrNameLst>
                                      </p:cBhvr>
                                      <p:tavLst>
                                        <p:tav tm="0">
                                          <p:val>
                                            <p:strVal val="#ppt_x"/>
                                          </p:val>
                                        </p:tav>
                                        <p:tav tm="100000">
                                          <p:val>
                                            <p:strVal val="#ppt_x"/>
                                          </p:val>
                                        </p:tav>
                                      </p:tavLst>
                                    </p:anim>
                                    <p:anim calcmode="lin" valueType="num">
                                      <p:cBhvr>
                                        <p:cTn id="11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wipe(down)">
                                      <p:cBhvr>
                                        <p:cTn id="117" dur="500"/>
                                        <p:tgtEl>
                                          <p:spTgt spid="8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94"/>
                                        </p:tgtEl>
                                        <p:attrNameLst>
                                          <p:attrName>style.visibility</p:attrName>
                                        </p:attrNameLst>
                                      </p:cBhvr>
                                      <p:to>
                                        <p:strVal val="visible"/>
                                      </p:to>
                                    </p:set>
                                    <p:animEffect transition="in" filter="wipe(down)">
                                      <p:cBhvr>
                                        <p:cTn id="122" dur="500"/>
                                        <p:tgtEl>
                                          <p:spTgt spid="94"/>
                                        </p:tgtEl>
                                      </p:cBhvr>
                                    </p:animEffect>
                                  </p:childTnLst>
                                </p:cTn>
                              </p:par>
                              <p:par>
                                <p:cTn id="123" presetID="22" presetClass="entr" presetSubtype="4" fill="hold" nodeType="with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wipe(down)">
                                      <p:cBhvr>
                                        <p:cTn id="125" dur="500"/>
                                        <p:tgtEl>
                                          <p:spTgt spid="4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83"/>
                                        </p:tgtEl>
                                        <p:attrNameLst>
                                          <p:attrName>style.visibility</p:attrName>
                                        </p:attrNameLst>
                                      </p:cBhvr>
                                      <p:to>
                                        <p:strVal val="visible"/>
                                      </p:to>
                                    </p:set>
                                    <p:animEffect transition="in" filter="wipe(down)">
                                      <p:cBhvr>
                                        <p:cTn id="130" dur="500"/>
                                        <p:tgtEl>
                                          <p:spTgt spid="83"/>
                                        </p:tgtEl>
                                      </p:cBhvr>
                                    </p:animEffect>
                                  </p:childTnLst>
                                </p:cTn>
                              </p:par>
                              <p:par>
                                <p:cTn id="131" presetID="22" presetClass="entr" presetSubtype="4"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wipe(down)">
                                      <p:cBhvr>
                                        <p:cTn id="133" dur="500"/>
                                        <p:tgtEl>
                                          <p:spTgt spid="47"/>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500"/>
                                        <p:tgtEl>
                                          <p:spTgt spid="84"/>
                                        </p:tgtEl>
                                      </p:cBhvr>
                                    </p:animEffect>
                                  </p:childTnLst>
                                </p:cTn>
                              </p:par>
                              <p:par>
                                <p:cTn id="139" presetID="22" presetClass="entr" presetSubtype="4" fill="hold" nodeType="with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wipe(down)">
                                      <p:cBhvr>
                                        <p:cTn id="141" dur="500"/>
                                        <p:tgtEl>
                                          <p:spTgt spid="3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95"/>
                                        </p:tgtEl>
                                        <p:attrNameLst>
                                          <p:attrName>style.visibility</p:attrName>
                                        </p:attrNameLst>
                                      </p:cBhvr>
                                      <p:to>
                                        <p:strVal val="visible"/>
                                      </p:to>
                                    </p:set>
                                    <p:animEffect transition="in" filter="wipe(down)">
                                      <p:cBhvr>
                                        <p:cTn id="14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90" grpId="0" animBg="1"/>
      <p:bldP spid="91" grpId="0" animBg="1"/>
      <p:bldP spid="92" grpId="0" animBg="1"/>
      <p:bldP spid="94" grpId="0" animBg="1"/>
      <p:bldP spid="9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3"/>
          <a:srcRect t="63201" r="52160" b="20355"/>
          <a:stretch/>
        </p:blipFill>
        <p:spPr>
          <a:xfrm>
            <a:off x="6350000" y="2396629"/>
            <a:ext cx="4643385" cy="1185956"/>
          </a:xfrm>
          <a:prstGeom prst="rect">
            <a:avLst/>
          </a:prstGeom>
        </p:spPr>
      </p:pic>
      <p:grpSp>
        <p:nvGrpSpPr>
          <p:cNvPr id="6" name="グループ化 5">
            <a:extLst>
              <a:ext uri="{FF2B5EF4-FFF2-40B4-BE49-F238E27FC236}">
                <a16:creationId xmlns:a16="http://schemas.microsoft.com/office/drawing/2014/main" id="{8469B0C1-6730-4F70-9992-D8F5D3D0A470}"/>
              </a:ext>
            </a:extLst>
          </p:cNvPr>
          <p:cNvGrpSpPr/>
          <p:nvPr/>
        </p:nvGrpSpPr>
        <p:grpSpPr>
          <a:xfrm>
            <a:off x="725374" y="247826"/>
            <a:ext cx="10807413" cy="1899418"/>
            <a:chOff x="1288083" y="1151371"/>
            <a:chExt cx="16211120" cy="2849127"/>
          </a:xfrm>
        </p:grpSpPr>
        <p:sp>
          <p:nvSpPr>
            <p:cNvPr id="7" name="正方形/長方形 6">
              <a:extLst>
                <a:ext uri="{FF2B5EF4-FFF2-40B4-BE49-F238E27FC236}">
                  <a16:creationId xmlns:a16="http://schemas.microsoft.com/office/drawing/2014/main" id="{10837694-105F-4C1B-93D3-FDA1F0C80125}"/>
                </a:ext>
              </a:extLst>
            </p:cNvPr>
            <p:cNvSpPr/>
            <p:nvPr/>
          </p:nvSpPr>
          <p:spPr>
            <a:xfrm>
              <a:off x="1725803" y="1610955"/>
              <a:ext cx="15773400" cy="2389543"/>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9" name="グループ化 8">
              <a:extLst>
                <a:ext uri="{FF2B5EF4-FFF2-40B4-BE49-F238E27FC236}">
                  <a16:creationId xmlns:a16="http://schemas.microsoft.com/office/drawing/2014/main" id="{2453FD3C-2B72-4FCD-A096-7AE020642F72}"/>
                </a:ext>
              </a:extLst>
            </p:cNvPr>
            <p:cNvGrpSpPr/>
            <p:nvPr/>
          </p:nvGrpSpPr>
          <p:grpSpPr>
            <a:xfrm>
              <a:off x="1288083" y="1151371"/>
              <a:ext cx="15160125" cy="2202667"/>
              <a:chOff x="-2103154" y="1115159"/>
              <a:chExt cx="13915638" cy="2202667"/>
            </a:xfrm>
            <a:solidFill>
              <a:schemeClr val="bg1"/>
            </a:solidFill>
          </p:grpSpPr>
          <p:sp>
            <p:nvSpPr>
              <p:cNvPr id="10" name="テキスト ボックス 9">
                <a:extLst>
                  <a:ext uri="{FF2B5EF4-FFF2-40B4-BE49-F238E27FC236}">
                    <a16:creationId xmlns:a16="http://schemas.microsoft.com/office/drawing/2014/main" id="{F0C66146-8009-4CDD-BB40-C0F191226AF0}"/>
                  </a:ext>
                </a:extLst>
              </p:cNvPr>
              <p:cNvSpPr txBox="1"/>
              <p:nvPr/>
            </p:nvSpPr>
            <p:spPr>
              <a:xfrm>
                <a:off x="633169" y="2163664"/>
                <a:ext cx="11179315" cy="1154162"/>
              </a:xfrm>
              <a:prstGeom prst="rect">
                <a:avLst/>
              </a:prstGeom>
              <a:grpFill/>
              <a:ln>
                <a:noFill/>
              </a:ln>
            </p:spPr>
            <p:txBody>
              <a:bodyPr wrap="square" rtlCol="0">
                <a:spAutoFit/>
              </a:bodyPr>
              <a:lstStyle/>
              <a:p>
                <a:pPr defTabSz="457223">
                  <a:defRPr/>
                </a:pPr>
                <a:r>
                  <a:rPr kumimoji="1" lang="ja-JP" altLang="en-US" sz="4400" b="1" dirty="0">
                    <a:solidFill>
                      <a:srgbClr val="0070C0"/>
                    </a:solidFill>
                    <a:latin typeface="Gill Sans MT" panose="020B0502020104020203"/>
                    <a:ea typeface="HGｺﾞｼｯｸE" panose="020B0909000000000000" pitchFamily="49" charset="-128"/>
                  </a:rPr>
                  <a:t> </a:t>
                </a:r>
                <a:r>
                  <a:rPr kumimoji="1" lang="ja-JP" altLang="en-US" sz="3867" b="1" dirty="0">
                    <a:solidFill>
                      <a:srgbClr val="0070C0"/>
                    </a:solidFill>
                    <a:latin typeface="Gill Sans MT" panose="020B0502020104020203"/>
                    <a:ea typeface="HGｺﾞｼｯｸE" panose="020B0909000000000000" pitchFamily="49" charset="-128"/>
                  </a:rPr>
                  <a:t>じぶんだけの ロボットをつくろう</a:t>
                </a:r>
              </a:p>
            </p:txBody>
          </p:sp>
          <p:pic>
            <p:nvPicPr>
              <p:cNvPr id="11" name="図 10">
                <a:extLst>
                  <a:ext uri="{FF2B5EF4-FFF2-40B4-BE49-F238E27FC236}">
                    <a16:creationId xmlns:a16="http://schemas.microsoft.com/office/drawing/2014/main" id="{37F297E8-75A4-4500-A562-2345D6E96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154" y="1115159"/>
                <a:ext cx="2736322" cy="1982313"/>
              </a:xfrm>
              <a:prstGeom prst="rect">
                <a:avLst/>
              </a:prstGeom>
              <a:grpFill/>
              <a:ln>
                <a:noFill/>
              </a:ln>
            </p:spPr>
          </p:pic>
        </p:grpSp>
      </p:grpSp>
      <p:grpSp>
        <p:nvGrpSpPr>
          <p:cNvPr id="3" name="グループ化 2">
            <a:extLst>
              <a:ext uri="{FF2B5EF4-FFF2-40B4-BE49-F238E27FC236}">
                <a16:creationId xmlns:a16="http://schemas.microsoft.com/office/drawing/2014/main" id="{8439EA5D-008D-421C-9900-140CE427E2B3}"/>
              </a:ext>
            </a:extLst>
          </p:cNvPr>
          <p:cNvGrpSpPr/>
          <p:nvPr/>
        </p:nvGrpSpPr>
        <p:grpSpPr>
          <a:xfrm>
            <a:off x="984107" y="2926580"/>
            <a:ext cx="5144973" cy="3377205"/>
            <a:chOff x="984107" y="2926580"/>
            <a:chExt cx="5144973" cy="3377205"/>
          </a:xfrm>
          <a:effectLst>
            <a:glow rad="63500">
              <a:schemeClr val="accent6">
                <a:satMod val="175000"/>
                <a:alpha val="40000"/>
              </a:schemeClr>
            </a:glow>
          </a:effectLst>
        </p:grpSpPr>
        <p:pic>
          <p:nvPicPr>
            <p:cNvPr id="19" name="コンテンツ プレースホルダー 3">
              <a:extLst>
                <a:ext uri="{FF2B5EF4-FFF2-40B4-BE49-F238E27FC236}">
                  <a16:creationId xmlns:a16="http://schemas.microsoft.com/office/drawing/2014/main" id="{3781C833-31F0-40C6-AC23-47C4C55FEA8C}"/>
                </a:ext>
              </a:extLst>
            </p:cNvPr>
            <p:cNvPicPr>
              <a:picLocks noChangeAspect="1"/>
            </p:cNvPicPr>
            <p:nvPr/>
          </p:nvPicPr>
          <p:blipFill rotWithShape="1">
            <a:blip r:embed="rId3"/>
            <a:srcRect l="48555" t="26349" b="10690"/>
            <a:stretch/>
          </p:blipFill>
          <p:spPr>
            <a:xfrm>
              <a:off x="984107" y="2926580"/>
              <a:ext cx="5144973" cy="3377205"/>
            </a:xfrm>
            <a:prstGeom prst="rect">
              <a:avLst/>
            </a:prstGeom>
            <a:solidFill>
              <a:schemeClr val="bg1"/>
            </a:solidFill>
          </p:spPr>
        </p:pic>
        <p:pic>
          <p:nvPicPr>
            <p:cNvPr id="16" name="図 15">
              <a:extLst>
                <a:ext uri="{FF2B5EF4-FFF2-40B4-BE49-F238E27FC236}">
                  <a16:creationId xmlns:a16="http://schemas.microsoft.com/office/drawing/2014/main" id="{316E2C5E-2454-4174-89D3-E76C8B8335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068" y="5448753"/>
              <a:ext cx="992946" cy="855032"/>
            </a:xfrm>
            <a:prstGeom prst="rect">
              <a:avLst/>
            </a:prstGeom>
            <a:solidFill>
              <a:srgbClr val="EFF5E8"/>
            </a:solidFill>
          </p:spPr>
        </p:pic>
      </p:grpSp>
      <p:pic>
        <p:nvPicPr>
          <p:cNvPr id="14" name="図 13">
            <a:extLst>
              <a:ext uri="{FF2B5EF4-FFF2-40B4-BE49-F238E27FC236}">
                <a16:creationId xmlns:a16="http://schemas.microsoft.com/office/drawing/2014/main" id="{38085EA7-9DC9-4DCC-B0DE-EA2C75C775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8" t="12142" r="11349" b="18740"/>
          <a:stretch/>
        </p:blipFill>
        <p:spPr>
          <a:xfrm>
            <a:off x="2014975" y="5448753"/>
            <a:ext cx="992946" cy="855031"/>
          </a:xfrm>
          <a:prstGeom prst="rect">
            <a:avLst/>
          </a:prstGeom>
          <a:solidFill>
            <a:srgbClr val="B7DAF1"/>
          </a:solidFill>
        </p:spPr>
      </p:pic>
      <p:pic>
        <p:nvPicPr>
          <p:cNvPr id="21" name="図 20">
            <a:extLst>
              <a:ext uri="{FF2B5EF4-FFF2-40B4-BE49-F238E27FC236}">
                <a16:creationId xmlns:a16="http://schemas.microsoft.com/office/drawing/2014/main" id="{D24FFB91-2E93-42E0-8FE7-ECB51EB36E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4400" y="3664245"/>
            <a:ext cx="3222846" cy="2337816"/>
          </a:xfrm>
          <a:prstGeom prst="rect">
            <a:avLst/>
          </a:prstGeom>
          <a:ln>
            <a:noFill/>
          </a:ln>
          <a:effectLst>
            <a:outerShdw blurRad="292100" dist="139700" dir="2700000" algn="tl" rotWithShape="0">
              <a:srgbClr val="333333">
                <a:alpha val="65000"/>
              </a:srgbClr>
            </a:outerShdw>
          </a:effectLst>
        </p:spPr>
      </p:pic>
      <p:sp>
        <p:nvSpPr>
          <p:cNvPr id="24" name="正方形/長方形 23">
            <a:extLst>
              <a:ext uri="{FF2B5EF4-FFF2-40B4-BE49-F238E27FC236}">
                <a16:creationId xmlns:a16="http://schemas.microsoft.com/office/drawing/2014/main" id="{095A6CFA-C84E-406E-9F23-0023EAC038A4}"/>
              </a:ext>
            </a:extLst>
          </p:cNvPr>
          <p:cNvSpPr/>
          <p:nvPr/>
        </p:nvSpPr>
        <p:spPr>
          <a:xfrm>
            <a:off x="598893" y="2446215"/>
            <a:ext cx="5640647" cy="400110"/>
          </a:xfrm>
          <a:prstGeom prst="rect">
            <a:avLst/>
          </a:prstGeom>
          <a:noFill/>
        </p:spPr>
        <p:txBody>
          <a:bodyPr wrap="none" lIns="60960" tIns="30480" rIns="60960" bIns="30480">
            <a:spAutoFit/>
          </a:bodyPr>
          <a:lstStyle/>
          <a:p>
            <a:pPr algn="ctr"/>
            <a:r>
              <a:rPr lang="ja-JP" altLang="en-US" sz="2200" dirty="0">
                <a:ln w="0"/>
                <a:solidFill>
                  <a:srgbClr val="02687C"/>
                </a:solidFill>
                <a:effectLst>
                  <a:outerShdw blurRad="38100" dist="19050" dir="2700000" algn="tl" rotWithShape="0">
                    <a:schemeClr val="dk1">
                      <a:alpha val="40000"/>
                    </a:schemeClr>
                  </a:outerShdw>
                </a:effectLst>
              </a:rPr>
              <a:t>＼ </a:t>
            </a:r>
            <a:r>
              <a:rPr lang="en-US" altLang="ja-JP" sz="2200" dirty="0">
                <a:ln w="0"/>
                <a:solidFill>
                  <a:srgbClr val="02687C"/>
                </a:solidFill>
                <a:effectLst>
                  <a:outerShdw blurRad="38100" dist="19050" dir="2700000" algn="tl" rotWithShape="0">
                    <a:schemeClr val="dk1">
                      <a:alpha val="40000"/>
                    </a:schemeClr>
                  </a:outerShdw>
                </a:effectLst>
              </a:rPr>
              <a:t>『</a:t>
            </a:r>
            <a:r>
              <a:rPr lang="ja-JP" altLang="en-US" sz="2200" dirty="0">
                <a:ln w="0"/>
                <a:solidFill>
                  <a:srgbClr val="02687C"/>
                </a:solidFill>
                <a:effectLst>
                  <a:outerShdw blurRad="38100" dist="19050" dir="2700000" algn="tl" rotWithShape="0">
                    <a:schemeClr val="dk1">
                      <a:alpha val="40000"/>
                    </a:schemeClr>
                  </a:outerShdw>
                </a:effectLst>
              </a:rPr>
              <a:t>かみぼっと</a:t>
            </a:r>
            <a:r>
              <a:rPr lang="en-US" altLang="ja-JP" sz="2200" dirty="0">
                <a:ln w="0"/>
                <a:solidFill>
                  <a:srgbClr val="02687C"/>
                </a:solidFill>
                <a:effectLst>
                  <a:outerShdw blurRad="38100" dist="19050" dir="2700000" algn="tl" rotWithShape="0">
                    <a:schemeClr val="dk1">
                      <a:alpha val="40000"/>
                    </a:schemeClr>
                  </a:outerShdw>
                </a:effectLst>
              </a:rPr>
              <a:t>』</a:t>
            </a:r>
            <a:r>
              <a:rPr lang="ja-JP" altLang="en-US" sz="2200" dirty="0">
                <a:ln w="0"/>
                <a:solidFill>
                  <a:srgbClr val="02687C"/>
                </a:solidFill>
                <a:effectLst>
                  <a:outerShdw blurRad="38100" dist="19050" dir="2700000" algn="tl" rotWithShape="0">
                    <a:schemeClr val="dk1">
                      <a:alpha val="40000"/>
                    </a:schemeClr>
                  </a:outerShdw>
                </a:effectLst>
              </a:rPr>
              <a:t>と豊富なペーパートイ ／</a:t>
            </a:r>
          </a:p>
        </p:txBody>
      </p:sp>
      <p:pic>
        <p:nvPicPr>
          <p:cNvPr id="5" name="図 4">
            <a:extLst>
              <a:ext uri="{FF2B5EF4-FFF2-40B4-BE49-F238E27FC236}">
                <a16:creationId xmlns:a16="http://schemas.microsoft.com/office/drawing/2014/main" id="{CF5F681D-A277-4B01-8975-5DF7A8E593B1}"/>
              </a:ext>
            </a:extLst>
          </p:cNvPr>
          <p:cNvPicPr>
            <a:picLocks noChangeAspect="1"/>
          </p:cNvPicPr>
          <p:nvPr/>
        </p:nvPicPr>
        <p:blipFill rotWithShape="1">
          <a:blip r:embed="rId8">
            <a:extLst>
              <a:ext uri="{28A0092B-C50C-407E-A947-70E740481C1C}">
                <a14:useLocalDpi xmlns:a14="http://schemas.microsoft.com/office/drawing/2010/main" val="0"/>
              </a:ext>
            </a:extLst>
          </a:blip>
          <a:srcRect l="7087" t="8316"/>
          <a:stretch/>
        </p:blipFill>
        <p:spPr>
          <a:xfrm>
            <a:off x="6133921" y="946829"/>
            <a:ext cx="6011798" cy="5932260"/>
          </a:xfrm>
          <a:prstGeom prst="rect">
            <a:avLst/>
          </a:prstGeom>
        </p:spPr>
      </p:pic>
      <p:sp>
        <p:nvSpPr>
          <p:cNvPr id="26" name="テキスト ボックス 25">
            <a:extLst>
              <a:ext uri="{FF2B5EF4-FFF2-40B4-BE49-F238E27FC236}">
                <a16:creationId xmlns:a16="http://schemas.microsoft.com/office/drawing/2014/main" id="{69B5033C-AAD3-4326-81E8-2736C18D1431}"/>
              </a:ext>
            </a:extLst>
          </p:cNvPr>
          <p:cNvSpPr txBox="1"/>
          <p:nvPr/>
        </p:nvSpPr>
        <p:spPr>
          <a:xfrm>
            <a:off x="7286254" y="3574683"/>
            <a:ext cx="3707132" cy="1015663"/>
          </a:xfrm>
          <a:prstGeom prst="rect">
            <a:avLst/>
          </a:prstGeom>
          <a:noFill/>
        </p:spPr>
        <p:txBody>
          <a:bodyPr wrap="square" rtlCol="0">
            <a:spAutoFit/>
          </a:bodyPr>
          <a:lstStyle/>
          <a:p>
            <a:r>
              <a:rPr kumimoji="1" lang="ja-JP" altLang="en-US" sz="1500" dirty="0">
                <a:solidFill>
                  <a:srgbClr val="4C4C4C"/>
                </a:solidFill>
              </a:rPr>
              <a:t>“クレヨンなどで色塗り”ができるタイプなど、自分だけの紙キャラクターで、</a:t>
            </a:r>
            <a:br>
              <a:rPr kumimoji="1" lang="en-US" altLang="ja-JP" sz="1500" dirty="0">
                <a:solidFill>
                  <a:srgbClr val="4C4C4C"/>
                </a:solidFill>
              </a:rPr>
            </a:br>
            <a:r>
              <a:rPr kumimoji="1" lang="ja-JP" altLang="en-US" sz="1500" dirty="0">
                <a:solidFill>
                  <a:srgbClr val="4C4C4C"/>
                </a:solidFill>
              </a:rPr>
              <a:t>オリジナルの「かみぼっと」を作成！</a:t>
            </a:r>
            <a:br>
              <a:rPr kumimoji="1" lang="en-US" altLang="ja-JP" sz="1500" dirty="0">
                <a:solidFill>
                  <a:srgbClr val="4C4C4C"/>
                </a:solidFill>
              </a:rPr>
            </a:br>
            <a:endParaRPr kumimoji="1" lang="ja-JP" altLang="en-US" sz="1500" dirty="0">
              <a:solidFill>
                <a:srgbClr val="4C4C4C"/>
              </a:solidFill>
            </a:endParaRPr>
          </a:p>
        </p:txBody>
      </p:sp>
    </p:spTree>
    <p:extLst>
      <p:ext uri="{BB962C8B-B14F-4D97-AF65-F5344CB8AC3E}">
        <p14:creationId xmlns:p14="http://schemas.microsoft.com/office/powerpoint/2010/main" val="337340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AA5D4FC1-629E-4AA4-9C57-CE8672C6C920}"/>
              </a:ext>
              <a:ext uri="{C183D7F6-B498-43B3-948B-1728B52AA6E4}">
                <adec:decorative xmlns:adec="http://schemas.microsoft.com/office/drawing/2017/decorative" val="1"/>
              </a:ext>
            </a:extLst>
          </p:cNvPr>
          <p:cNvSpPr/>
          <p:nvPr/>
        </p:nvSpPr>
        <p:spPr>
          <a:xfrm>
            <a:off x="1854712" y="237024"/>
            <a:ext cx="8457689" cy="6383952"/>
          </a:xfrm>
          <a:prstGeom prst="rect">
            <a:avLst/>
          </a:prstGeom>
          <a:solidFill>
            <a:schemeClr val="bg2">
              <a:lumMod val="90000"/>
              <a:alpha val="20000"/>
            </a:schemeClr>
          </a:solidFill>
          <a:ln>
            <a:solidFill>
              <a:srgbClr val="385D8A">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 name="テキスト ボックス 4">
            <a:extLst>
              <a:ext uri="{FF2B5EF4-FFF2-40B4-BE49-F238E27FC236}">
                <a16:creationId xmlns:a16="http://schemas.microsoft.com/office/drawing/2014/main" id="{C6D55747-F988-4265-A695-0540377CBD8C}"/>
              </a:ext>
            </a:extLst>
          </p:cNvPr>
          <p:cNvSpPr txBox="1"/>
          <p:nvPr/>
        </p:nvSpPr>
        <p:spPr>
          <a:xfrm>
            <a:off x="3747717" y="6129067"/>
            <a:ext cx="3860799" cy="379463"/>
          </a:xfrm>
          <a:prstGeom prst="rect">
            <a:avLst/>
          </a:prstGeom>
          <a:noFill/>
        </p:spPr>
        <p:txBody>
          <a:bodyPr wrap="square" rtlCol="0">
            <a:spAutoFit/>
          </a:bodyPr>
          <a:lstStyle/>
          <a:p>
            <a:r>
              <a:rPr lang="ja-JP" altLang="en-US" sz="933" dirty="0">
                <a:solidFill>
                  <a:srgbClr val="403D41"/>
                </a:solidFill>
                <a:latin typeface="ＭＳ Ｐゴシック" panose="020B0600070205080204" pitchFamily="50" charset="-128"/>
              </a:rPr>
              <a:t>写真：発言する安倍首相（首相官邸</a:t>
            </a:r>
            <a:r>
              <a:rPr lang="en-US" altLang="ja-JP" sz="933" dirty="0">
                <a:solidFill>
                  <a:srgbClr val="403D41"/>
                </a:solidFill>
                <a:latin typeface="ＭＳ Ｐゴシック" panose="020B0600070205080204" pitchFamily="50" charset="-128"/>
              </a:rPr>
              <a:t>HP</a:t>
            </a:r>
            <a:r>
              <a:rPr lang="ja-JP" altLang="en-US" sz="933" dirty="0">
                <a:solidFill>
                  <a:srgbClr val="403D41"/>
                </a:solidFill>
                <a:latin typeface="ＭＳ Ｐゴシック" panose="020B0600070205080204" pitchFamily="50" charset="-128"/>
              </a:rPr>
              <a:t>「総理の一日」より）</a:t>
            </a:r>
            <a:br>
              <a:rPr lang="en-US" altLang="ja-JP" sz="933" dirty="0">
                <a:solidFill>
                  <a:srgbClr val="403D41"/>
                </a:solidFill>
                <a:latin typeface="ＭＳ Ｐゴシック" panose="020B0600070205080204" pitchFamily="50" charset="-128"/>
              </a:rPr>
            </a:br>
            <a:r>
              <a:rPr lang="ja-JP" altLang="en-US" sz="933" dirty="0">
                <a:solidFill>
                  <a:srgbClr val="403D41"/>
                </a:solidFill>
                <a:latin typeface="ＭＳ Ｐゴシック" panose="020B0600070205080204" pitchFamily="50" charset="-128"/>
              </a:rPr>
              <a:t>文：首相官邸「産業競争力会議」より</a:t>
            </a:r>
            <a:endParaRPr kumimoji="1" lang="ja-JP" altLang="en-US" sz="933" dirty="0"/>
          </a:p>
        </p:txBody>
      </p:sp>
      <p:sp>
        <p:nvSpPr>
          <p:cNvPr id="6" name="テキスト ボックス 5">
            <a:extLst>
              <a:ext uri="{FF2B5EF4-FFF2-40B4-BE49-F238E27FC236}">
                <a16:creationId xmlns:a16="http://schemas.microsoft.com/office/drawing/2014/main" id="{472AC3B6-E5BD-4ACF-941D-9CD477C13ACE}"/>
              </a:ext>
            </a:extLst>
          </p:cNvPr>
          <p:cNvSpPr txBox="1"/>
          <p:nvPr/>
        </p:nvSpPr>
        <p:spPr>
          <a:xfrm>
            <a:off x="2946400" y="1039439"/>
            <a:ext cx="7670800" cy="564322"/>
          </a:xfrm>
          <a:prstGeom prst="rect">
            <a:avLst/>
          </a:prstGeom>
          <a:noFill/>
        </p:spPr>
        <p:txBody>
          <a:bodyPr wrap="square" rtlCol="0">
            <a:spAutoFit/>
          </a:bodyPr>
          <a:lstStyle/>
          <a:p>
            <a:r>
              <a:rPr kumimoji="1" lang="ja-JP" altLang="en-US" sz="1867" b="1" dirty="0"/>
              <a:t>日本でも小学校におけるプログラミング教育が必修化が開始</a:t>
            </a:r>
            <a:endParaRPr kumimoji="1" lang="en-US" altLang="ja-JP" sz="1867" b="1" dirty="0"/>
          </a:p>
          <a:p>
            <a:endParaRPr kumimoji="1" lang="en-US" altLang="ja-JP" sz="1200" dirty="0"/>
          </a:p>
        </p:txBody>
      </p:sp>
      <p:sp>
        <p:nvSpPr>
          <p:cNvPr id="9" name="テキスト ボックス 8">
            <a:extLst>
              <a:ext uri="{FF2B5EF4-FFF2-40B4-BE49-F238E27FC236}">
                <a16:creationId xmlns:a16="http://schemas.microsoft.com/office/drawing/2014/main" id="{CBACC7E2-8CF3-4AA5-A3F9-30194E743CD5}"/>
              </a:ext>
            </a:extLst>
          </p:cNvPr>
          <p:cNvSpPr txBox="1"/>
          <p:nvPr/>
        </p:nvSpPr>
        <p:spPr>
          <a:xfrm>
            <a:off x="2387600" y="303633"/>
            <a:ext cx="7670800" cy="707886"/>
          </a:xfrm>
          <a:prstGeom prst="rect">
            <a:avLst/>
          </a:prstGeom>
          <a:noFill/>
        </p:spPr>
        <p:txBody>
          <a:bodyPr wrap="square" rtlCol="0">
            <a:spAutoFit/>
          </a:bodyPr>
          <a:lstStyle/>
          <a:p>
            <a:pPr algn="ctr"/>
            <a:r>
              <a:rPr kumimoji="1" lang="en-US" altLang="ja-JP" sz="4000" dirty="0">
                <a:solidFill>
                  <a:srgbClr val="0070C0"/>
                </a:solidFill>
                <a:latin typeface="+mj-ea"/>
                <a:ea typeface="+mj-ea"/>
              </a:rPr>
              <a:t>2020</a:t>
            </a:r>
            <a:r>
              <a:rPr kumimoji="1" lang="ja-JP" altLang="en-US" sz="4000" dirty="0">
                <a:solidFill>
                  <a:srgbClr val="0070C0"/>
                </a:solidFill>
                <a:latin typeface="+mj-ea"/>
                <a:ea typeface="+mj-ea"/>
              </a:rPr>
              <a:t>年に始まった教育革命！</a:t>
            </a:r>
            <a:endParaRPr kumimoji="1" lang="en-US" altLang="ja-JP" sz="4000" dirty="0">
              <a:solidFill>
                <a:srgbClr val="0070C0"/>
              </a:solidFill>
              <a:latin typeface="+mj-ea"/>
              <a:ea typeface="+mj-ea"/>
            </a:endParaRPr>
          </a:p>
        </p:txBody>
      </p:sp>
      <p:pic>
        <p:nvPicPr>
          <p:cNvPr id="13" name="図 12">
            <a:extLst>
              <a:ext uri="{FF2B5EF4-FFF2-40B4-BE49-F238E27FC236}">
                <a16:creationId xmlns:a16="http://schemas.microsoft.com/office/drawing/2014/main" id="{1AEF192A-0DCA-41BD-AD6F-487AEAE93AF6}"/>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3747717" y="1567111"/>
            <a:ext cx="4696566" cy="3456673"/>
          </a:xfrm>
          <a:prstGeom prst="rect">
            <a:avLst/>
          </a:prstGeom>
          <a:noFill/>
          <a:effectLst>
            <a:softEdge rad="63500"/>
          </a:effectLst>
        </p:spPr>
      </p:pic>
      <p:sp>
        <p:nvSpPr>
          <p:cNvPr id="14" name="テキスト ボックス 13">
            <a:extLst>
              <a:ext uri="{FF2B5EF4-FFF2-40B4-BE49-F238E27FC236}">
                <a16:creationId xmlns:a16="http://schemas.microsoft.com/office/drawing/2014/main" id="{E96182F4-9495-45CE-B053-5F63FAAEF67D}"/>
              </a:ext>
            </a:extLst>
          </p:cNvPr>
          <p:cNvSpPr txBox="1"/>
          <p:nvPr/>
        </p:nvSpPr>
        <p:spPr>
          <a:xfrm>
            <a:off x="3747717" y="5136288"/>
            <a:ext cx="4786683" cy="1056956"/>
          </a:xfrm>
          <a:prstGeom prst="rect">
            <a:avLst/>
          </a:prstGeom>
          <a:noFill/>
        </p:spPr>
        <p:txBody>
          <a:bodyPr wrap="square" rtlCol="0">
            <a:spAutoFit/>
          </a:bodyPr>
          <a:lstStyle/>
          <a:p>
            <a:r>
              <a:rPr kumimoji="1" lang="ja-JP" altLang="en-US" sz="1467" dirty="0">
                <a:latin typeface="HG明朝B" panose="02020809000000000000" pitchFamily="17" charset="-128"/>
                <a:ea typeface="HG明朝B" panose="02020809000000000000" pitchFamily="17" charset="-128"/>
              </a:rPr>
              <a:t>“日本の若者には、</a:t>
            </a:r>
            <a:r>
              <a:rPr kumimoji="1" lang="ja-JP" altLang="en-US" sz="1867" b="1" dirty="0">
                <a:latin typeface="HG明朝B" panose="02020809000000000000" pitchFamily="17" charset="-128"/>
                <a:ea typeface="HG明朝B" panose="02020809000000000000" pitchFamily="17" charset="-128"/>
              </a:rPr>
              <a:t>第四次産業革命 </a:t>
            </a:r>
            <a:r>
              <a:rPr kumimoji="1" lang="ja-JP" altLang="en-US" sz="1467" dirty="0">
                <a:latin typeface="HG明朝B" panose="02020809000000000000" pitchFamily="17" charset="-128"/>
                <a:ea typeface="HG明朝B" panose="02020809000000000000" pitchFamily="17" charset="-128"/>
              </a:rPr>
              <a:t>の時代を</a:t>
            </a:r>
            <a:br>
              <a:rPr kumimoji="1" lang="en-US" altLang="ja-JP" sz="1467" dirty="0">
                <a:latin typeface="HG明朝B" panose="02020809000000000000" pitchFamily="17" charset="-128"/>
                <a:ea typeface="HG明朝B" panose="02020809000000000000" pitchFamily="17" charset="-128"/>
              </a:rPr>
            </a:br>
            <a:r>
              <a:rPr kumimoji="1" lang="ja-JP" altLang="en-US" sz="1467" dirty="0">
                <a:latin typeface="HG明朝B" panose="02020809000000000000" pitchFamily="17" charset="-128"/>
                <a:ea typeface="HG明朝B" panose="02020809000000000000" pitchFamily="17" charset="-128"/>
              </a:rPr>
              <a:t>生き抜き、主導していってほしい。このため、初等中等</a:t>
            </a:r>
            <a:br>
              <a:rPr kumimoji="1" lang="en-US" altLang="ja-JP" sz="1467" dirty="0">
                <a:latin typeface="HG明朝B" panose="02020809000000000000" pitchFamily="17" charset="-128"/>
                <a:ea typeface="HG明朝B" panose="02020809000000000000" pitchFamily="17" charset="-128"/>
              </a:rPr>
            </a:br>
            <a:r>
              <a:rPr kumimoji="1" lang="ja-JP" altLang="en-US" sz="1467" dirty="0">
                <a:latin typeface="HG明朝B" panose="02020809000000000000" pitchFamily="17" charset="-128"/>
                <a:ea typeface="HG明朝B" panose="02020809000000000000" pitchFamily="17" charset="-128"/>
              </a:rPr>
              <a:t>教育からプログラミング教育を必修化します”</a:t>
            </a:r>
          </a:p>
        </p:txBody>
      </p:sp>
      <p:pic>
        <p:nvPicPr>
          <p:cNvPr id="20" name="図 19">
            <a:extLst>
              <a:ext uri="{FF2B5EF4-FFF2-40B4-BE49-F238E27FC236}">
                <a16:creationId xmlns:a16="http://schemas.microsoft.com/office/drawing/2014/main" id="{8B0D21B3-54D6-4FCE-9AC2-6386E71854D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783" t="-1149" r="72424" b="64904"/>
          <a:stretch/>
        </p:blipFill>
        <p:spPr>
          <a:xfrm>
            <a:off x="279911" y="4473809"/>
            <a:ext cx="1574800" cy="2125176"/>
          </a:xfrm>
          <a:prstGeom prst="rect">
            <a:avLst/>
          </a:prstGeom>
        </p:spPr>
      </p:pic>
      <p:pic>
        <p:nvPicPr>
          <p:cNvPr id="19" name="図 18">
            <a:extLst>
              <a:ext uri="{FF2B5EF4-FFF2-40B4-BE49-F238E27FC236}">
                <a16:creationId xmlns:a16="http://schemas.microsoft.com/office/drawing/2014/main" id="{20EA6B20-C16B-468F-9E57-6D9F24A7343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6259"/>
          <a:stretch/>
        </p:blipFill>
        <p:spPr>
          <a:xfrm>
            <a:off x="1340927" y="3160612"/>
            <a:ext cx="2093346" cy="3819171"/>
          </a:xfrm>
          <a:prstGeom prst="rect">
            <a:avLst/>
          </a:prstGeom>
        </p:spPr>
      </p:pic>
      <p:pic>
        <p:nvPicPr>
          <p:cNvPr id="16" name="図 15">
            <a:extLst>
              <a:ext uri="{FF2B5EF4-FFF2-40B4-BE49-F238E27FC236}">
                <a16:creationId xmlns:a16="http://schemas.microsoft.com/office/drawing/2014/main" id="{559FE591-E732-467B-9B70-F8EB3F47452E}"/>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23" t="5105" r="41521" b="47236"/>
          <a:stretch/>
        </p:blipFill>
        <p:spPr>
          <a:xfrm>
            <a:off x="8707648" y="3160612"/>
            <a:ext cx="3204441" cy="3460365"/>
          </a:xfrm>
          <a:prstGeom prst="rect">
            <a:avLst/>
          </a:prstGeom>
        </p:spPr>
      </p:pic>
    </p:spTree>
    <p:extLst>
      <p:ext uri="{BB962C8B-B14F-4D97-AF65-F5344CB8AC3E}">
        <p14:creationId xmlns:p14="http://schemas.microsoft.com/office/powerpoint/2010/main" val="2860983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2C6134-569B-4938-A985-8C697EBA3AF1}"/>
              </a:ext>
            </a:extLst>
          </p:cNvPr>
          <p:cNvSpPr>
            <a:spLocks noGrp="1"/>
          </p:cNvSpPr>
          <p:nvPr>
            <p:ph type="title"/>
          </p:nvPr>
        </p:nvSpPr>
        <p:spPr>
          <a:xfrm>
            <a:off x="2553002" y="1318142"/>
            <a:ext cx="7524699" cy="609600"/>
          </a:xfrm>
          <a:noFill/>
          <a:ln>
            <a:noFill/>
          </a:ln>
        </p:spPr>
        <p:txBody>
          <a:bodyPr>
            <a:noAutofit/>
          </a:bodyPr>
          <a:lstStyle/>
          <a:p>
            <a:pPr algn="dist"/>
            <a:r>
              <a:rPr lang="ja-JP" altLang="en-US" sz="2000" dirty="0"/>
              <a:t>プログラミングは「これからの“読み書きそろばん”」</a:t>
            </a:r>
          </a:p>
        </p:txBody>
      </p:sp>
      <p:sp>
        <p:nvSpPr>
          <p:cNvPr id="4" name="タイトル 1">
            <a:extLst>
              <a:ext uri="{FF2B5EF4-FFF2-40B4-BE49-F238E27FC236}">
                <a16:creationId xmlns:a16="http://schemas.microsoft.com/office/drawing/2014/main" id="{74BA447B-6D70-4567-BB8E-CA94F350CF90}"/>
              </a:ext>
            </a:extLst>
          </p:cNvPr>
          <p:cNvSpPr txBox="1">
            <a:spLocks/>
          </p:cNvSpPr>
          <p:nvPr/>
        </p:nvSpPr>
        <p:spPr>
          <a:xfrm>
            <a:off x="3121260" y="477285"/>
            <a:ext cx="6551422" cy="812800"/>
          </a:xfrm>
          <a:prstGeom prst="rect">
            <a:avLst/>
          </a:prstGeom>
        </p:spPr>
        <p:txBody>
          <a:bodyPr vert="horz" lIns="60960" tIns="30480" rIns="60960" bIns="3048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dist"/>
            <a:r>
              <a:rPr kumimoji="1" lang="ja-JP" altLang="en-US" sz="3200" b="1" dirty="0"/>
              <a:t>今後、教育改革はこう進む！</a:t>
            </a:r>
          </a:p>
        </p:txBody>
      </p:sp>
      <p:cxnSp>
        <p:nvCxnSpPr>
          <p:cNvPr id="8" name="直線コネクタ 7">
            <a:extLst>
              <a:ext uri="{FF2B5EF4-FFF2-40B4-BE49-F238E27FC236}">
                <a16:creationId xmlns:a16="http://schemas.microsoft.com/office/drawing/2014/main" id="{918E48DC-A952-4032-858F-DDB335D38BAA}"/>
              </a:ext>
              <a:ext uri="{C183D7F6-B498-43B3-948B-1728B52AA6E4}">
                <adec:decorative xmlns:adec="http://schemas.microsoft.com/office/drawing/2017/decorative" val="1"/>
              </a:ext>
            </a:extLst>
          </p:cNvPr>
          <p:cNvCxnSpPr>
            <a:cxnSpLocks/>
          </p:cNvCxnSpPr>
          <p:nvPr/>
        </p:nvCxnSpPr>
        <p:spPr>
          <a:xfrm>
            <a:off x="1905107" y="2565400"/>
            <a:ext cx="835649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C191DDBB-D941-4AF0-BA5F-BDAA7D8B4258}"/>
              </a:ext>
              <a:ext uri="{C183D7F6-B498-43B3-948B-1728B52AA6E4}">
                <adec:decorative xmlns:adec="http://schemas.microsoft.com/office/drawing/2017/decorative" val="1"/>
              </a:ext>
            </a:extLst>
          </p:cNvPr>
          <p:cNvSpPr/>
          <p:nvPr/>
        </p:nvSpPr>
        <p:spPr>
          <a:xfrm>
            <a:off x="1821367" y="2428435"/>
            <a:ext cx="304800" cy="30478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楕円 9">
            <a:extLst>
              <a:ext uri="{FF2B5EF4-FFF2-40B4-BE49-F238E27FC236}">
                <a16:creationId xmlns:a16="http://schemas.microsoft.com/office/drawing/2014/main" id="{7CEDB87C-5AFF-45A2-A627-78BE9C7761AA}"/>
              </a:ext>
              <a:ext uri="{C183D7F6-B498-43B3-948B-1728B52AA6E4}">
                <adec:decorative xmlns:adec="http://schemas.microsoft.com/office/drawing/2017/decorative" val="1"/>
              </a:ext>
            </a:extLst>
          </p:cNvPr>
          <p:cNvSpPr/>
          <p:nvPr/>
        </p:nvSpPr>
        <p:spPr>
          <a:xfrm>
            <a:off x="4612877" y="2416951"/>
            <a:ext cx="304800" cy="30478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楕円 10">
            <a:extLst>
              <a:ext uri="{FF2B5EF4-FFF2-40B4-BE49-F238E27FC236}">
                <a16:creationId xmlns:a16="http://schemas.microsoft.com/office/drawing/2014/main" id="{0FC2A68E-785B-4744-B2CB-03A854AF32C8}"/>
              </a:ext>
              <a:ext uri="{C183D7F6-B498-43B3-948B-1728B52AA6E4}">
                <adec:decorative xmlns:adec="http://schemas.microsoft.com/office/drawing/2017/decorative" val="1"/>
              </a:ext>
            </a:extLst>
          </p:cNvPr>
          <p:cNvSpPr/>
          <p:nvPr/>
        </p:nvSpPr>
        <p:spPr>
          <a:xfrm>
            <a:off x="7315200" y="2416950"/>
            <a:ext cx="304800" cy="30478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楕円 11">
            <a:extLst>
              <a:ext uri="{FF2B5EF4-FFF2-40B4-BE49-F238E27FC236}">
                <a16:creationId xmlns:a16="http://schemas.microsoft.com/office/drawing/2014/main" id="{104A6E55-2658-43A5-A85F-2EC64C2FA078}"/>
              </a:ext>
              <a:ext uri="{C183D7F6-B498-43B3-948B-1728B52AA6E4}">
                <adec:decorative xmlns:adec="http://schemas.microsoft.com/office/drawing/2017/decorative" val="1"/>
              </a:ext>
            </a:extLst>
          </p:cNvPr>
          <p:cNvSpPr/>
          <p:nvPr/>
        </p:nvSpPr>
        <p:spPr>
          <a:xfrm>
            <a:off x="10116065" y="2417110"/>
            <a:ext cx="304800" cy="30478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吹き出し: 右矢印 13">
            <a:extLst>
              <a:ext uri="{FF2B5EF4-FFF2-40B4-BE49-F238E27FC236}">
                <a16:creationId xmlns:a16="http://schemas.microsoft.com/office/drawing/2014/main" id="{4910B8D6-C2A6-4665-97CC-5E77C2826B30}"/>
              </a:ext>
              <a:ext uri="{C183D7F6-B498-43B3-948B-1728B52AA6E4}">
                <adec:decorative xmlns:adec="http://schemas.microsoft.com/office/drawing/2017/decorative" val="1"/>
              </a:ext>
            </a:extLst>
          </p:cNvPr>
          <p:cNvSpPr/>
          <p:nvPr/>
        </p:nvSpPr>
        <p:spPr>
          <a:xfrm rot="16200000">
            <a:off x="494708" y="3100647"/>
            <a:ext cx="2917567" cy="2335535"/>
          </a:xfrm>
          <a:prstGeom prst="rightArrowCallout">
            <a:avLst>
              <a:gd name="adj1" fmla="val 10939"/>
              <a:gd name="adj2" fmla="val 10196"/>
              <a:gd name="adj3" fmla="val 13694"/>
              <a:gd name="adj4" fmla="val 8349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6" name="図 15">
            <a:extLst>
              <a:ext uri="{FF2B5EF4-FFF2-40B4-BE49-F238E27FC236}">
                <a16:creationId xmlns:a16="http://schemas.microsoft.com/office/drawing/2014/main" id="{91EA3F23-4DD0-4492-8E01-7AF41A09FAB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69" t="7992" r="16231" b="4095"/>
          <a:stretch/>
        </p:blipFill>
        <p:spPr>
          <a:xfrm>
            <a:off x="1144153" y="4604275"/>
            <a:ext cx="1616364" cy="1523999"/>
          </a:xfrm>
          <a:prstGeom prst="rect">
            <a:avLst/>
          </a:prstGeom>
        </p:spPr>
      </p:pic>
      <p:sp>
        <p:nvSpPr>
          <p:cNvPr id="23" name="吹き出し: 右矢印 22">
            <a:extLst>
              <a:ext uri="{FF2B5EF4-FFF2-40B4-BE49-F238E27FC236}">
                <a16:creationId xmlns:a16="http://schemas.microsoft.com/office/drawing/2014/main" id="{C35EF5F5-B8D6-4B01-877E-1F0F67970437}"/>
              </a:ext>
              <a:ext uri="{C183D7F6-B498-43B3-948B-1728B52AA6E4}">
                <adec:decorative xmlns:adec="http://schemas.microsoft.com/office/drawing/2017/decorative" val="1"/>
              </a:ext>
            </a:extLst>
          </p:cNvPr>
          <p:cNvSpPr/>
          <p:nvPr/>
        </p:nvSpPr>
        <p:spPr>
          <a:xfrm rot="16200000">
            <a:off x="3290223" y="3092978"/>
            <a:ext cx="2917567" cy="2335535"/>
          </a:xfrm>
          <a:prstGeom prst="rightArrowCallout">
            <a:avLst>
              <a:gd name="adj1" fmla="val 10939"/>
              <a:gd name="adj2" fmla="val 10196"/>
              <a:gd name="adj3" fmla="val 13694"/>
              <a:gd name="adj4" fmla="val 8349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吹き出し: 右矢印 23">
            <a:extLst>
              <a:ext uri="{FF2B5EF4-FFF2-40B4-BE49-F238E27FC236}">
                <a16:creationId xmlns:a16="http://schemas.microsoft.com/office/drawing/2014/main" id="{40819F03-4FAB-4026-891C-5444C683ED54}"/>
              </a:ext>
              <a:ext uri="{C183D7F6-B498-43B3-948B-1728B52AA6E4}">
                <adec:decorative xmlns:adec="http://schemas.microsoft.com/office/drawing/2017/decorative" val="1"/>
              </a:ext>
            </a:extLst>
          </p:cNvPr>
          <p:cNvSpPr/>
          <p:nvPr/>
        </p:nvSpPr>
        <p:spPr>
          <a:xfrm rot="16200000">
            <a:off x="6024337" y="3081559"/>
            <a:ext cx="2917567" cy="2335535"/>
          </a:xfrm>
          <a:prstGeom prst="rightArrowCallout">
            <a:avLst>
              <a:gd name="adj1" fmla="val 10939"/>
              <a:gd name="adj2" fmla="val 10196"/>
              <a:gd name="adj3" fmla="val 13694"/>
              <a:gd name="adj4" fmla="val 8349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吹き出し: 右矢印 24">
            <a:extLst>
              <a:ext uri="{FF2B5EF4-FFF2-40B4-BE49-F238E27FC236}">
                <a16:creationId xmlns:a16="http://schemas.microsoft.com/office/drawing/2014/main" id="{B852D2D4-0EE5-4EBA-8187-CF0BD5720A43}"/>
              </a:ext>
            </a:extLst>
          </p:cNvPr>
          <p:cNvSpPr/>
          <p:nvPr/>
        </p:nvSpPr>
        <p:spPr>
          <a:xfrm rot="16200000">
            <a:off x="8802817" y="3092978"/>
            <a:ext cx="2917567" cy="2335535"/>
          </a:xfrm>
          <a:prstGeom prst="rightArrowCallout">
            <a:avLst>
              <a:gd name="adj1" fmla="val 10939"/>
              <a:gd name="adj2" fmla="val 10196"/>
              <a:gd name="adj3" fmla="val 13694"/>
              <a:gd name="adj4" fmla="val 8349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22" name="図 21">
            <a:extLst>
              <a:ext uri="{FF2B5EF4-FFF2-40B4-BE49-F238E27FC236}">
                <a16:creationId xmlns:a16="http://schemas.microsoft.com/office/drawing/2014/main" id="{B07A8F98-4A64-4382-999A-574263865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2681" y="4572932"/>
            <a:ext cx="1177835" cy="1319501"/>
          </a:xfrm>
          <a:prstGeom prst="rect">
            <a:avLst/>
          </a:prstGeom>
        </p:spPr>
      </p:pic>
      <p:pic>
        <p:nvPicPr>
          <p:cNvPr id="20" name="図 19">
            <a:extLst>
              <a:ext uri="{FF2B5EF4-FFF2-40B4-BE49-F238E27FC236}">
                <a16:creationId xmlns:a16="http://schemas.microsoft.com/office/drawing/2014/main" id="{DAC8A88A-4ADC-4C8F-9343-0557581E4B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16" r="16311"/>
          <a:stretch/>
        </p:blipFill>
        <p:spPr>
          <a:xfrm>
            <a:off x="6674958" y="4360992"/>
            <a:ext cx="1585285" cy="1767282"/>
          </a:xfrm>
          <a:prstGeom prst="rect">
            <a:avLst/>
          </a:prstGeom>
        </p:spPr>
      </p:pic>
      <p:pic>
        <p:nvPicPr>
          <p:cNvPr id="18" name="図 17">
            <a:extLst>
              <a:ext uri="{FF2B5EF4-FFF2-40B4-BE49-F238E27FC236}">
                <a16:creationId xmlns:a16="http://schemas.microsoft.com/office/drawing/2014/main" id="{BEC6EC90-0CA1-448C-84DC-ACC33C521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800" y="4450010"/>
            <a:ext cx="1707561" cy="1694926"/>
          </a:xfrm>
          <a:prstGeom prst="rect">
            <a:avLst/>
          </a:prstGeom>
        </p:spPr>
      </p:pic>
      <p:sp>
        <p:nvSpPr>
          <p:cNvPr id="26" name="テキスト ボックス 25">
            <a:extLst>
              <a:ext uri="{FF2B5EF4-FFF2-40B4-BE49-F238E27FC236}">
                <a16:creationId xmlns:a16="http://schemas.microsoft.com/office/drawing/2014/main" id="{25878ED4-E1D4-415C-AF61-09F91490FD4D}"/>
              </a:ext>
            </a:extLst>
          </p:cNvPr>
          <p:cNvSpPr txBox="1"/>
          <p:nvPr/>
        </p:nvSpPr>
        <p:spPr>
          <a:xfrm>
            <a:off x="966890" y="3401224"/>
            <a:ext cx="1981200" cy="666786"/>
          </a:xfrm>
          <a:prstGeom prst="rect">
            <a:avLst/>
          </a:prstGeom>
          <a:noFill/>
        </p:spPr>
        <p:txBody>
          <a:bodyPr wrap="square" rtlCol="0">
            <a:spAutoFit/>
          </a:bodyPr>
          <a:lstStyle/>
          <a:p>
            <a:pPr algn="ctr"/>
            <a:r>
              <a:rPr kumimoji="1" lang="ja-JP" altLang="en-US" sz="1600" b="1" dirty="0">
                <a:latin typeface="+mj-lt"/>
                <a:ea typeface="+mj-ea"/>
              </a:rPr>
              <a:t>小学生</a:t>
            </a:r>
            <a:br>
              <a:rPr kumimoji="1" lang="en-US" altLang="ja-JP" sz="1200" dirty="0"/>
            </a:br>
            <a:br>
              <a:rPr kumimoji="1" lang="en-US" altLang="ja-JP" sz="1200" dirty="0"/>
            </a:br>
            <a:r>
              <a:rPr kumimoji="1" lang="ja-JP" altLang="en-US" sz="933" b="1" dirty="0"/>
              <a:t>プログラミング教育必修化</a:t>
            </a:r>
          </a:p>
        </p:txBody>
      </p:sp>
      <p:sp>
        <p:nvSpPr>
          <p:cNvPr id="30" name="正方形/長方形 29">
            <a:extLst>
              <a:ext uri="{FF2B5EF4-FFF2-40B4-BE49-F238E27FC236}">
                <a16:creationId xmlns:a16="http://schemas.microsoft.com/office/drawing/2014/main" id="{EE1D807B-2604-48FD-A76A-862E7AF5C080}"/>
              </a:ext>
            </a:extLst>
          </p:cNvPr>
          <p:cNvSpPr/>
          <p:nvPr/>
        </p:nvSpPr>
        <p:spPr>
          <a:xfrm>
            <a:off x="787837" y="6018419"/>
            <a:ext cx="5128937" cy="570168"/>
          </a:xfrm>
          <a:prstGeom prst="rect">
            <a:avLst/>
          </a:prstGeom>
          <a:solidFill>
            <a:srgbClr val="FF5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正方形/長方形 30">
            <a:extLst>
              <a:ext uri="{FF2B5EF4-FFF2-40B4-BE49-F238E27FC236}">
                <a16:creationId xmlns:a16="http://schemas.microsoft.com/office/drawing/2014/main" id="{8E08F4D5-9575-4BFD-B6CB-F06BBCB6FB5A}"/>
              </a:ext>
            </a:extLst>
          </p:cNvPr>
          <p:cNvSpPr/>
          <p:nvPr/>
        </p:nvSpPr>
        <p:spPr>
          <a:xfrm>
            <a:off x="9100697" y="6052896"/>
            <a:ext cx="2335535" cy="570168"/>
          </a:xfrm>
          <a:prstGeom prst="rect">
            <a:avLst/>
          </a:prstGeom>
          <a:solidFill>
            <a:srgbClr val="FF5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タイトル 1">
            <a:extLst>
              <a:ext uri="{FF2B5EF4-FFF2-40B4-BE49-F238E27FC236}">
                <a16:creationId xmlns:a16="http://schemas.microsoft.com/office/drawing/2014/main" id="{DA761489-A962-4EF1-874C-480069BEAE11}"/>
              </a:ext>
            </a:extLst>
          </p:cNvPr>
          <p:cNvSpPr txBox="1">
            <a:spLocks/>
          </p:cNvSpPr>
          <p:nvPr/>
        </p:nvSpPr>
        <p:spPr>
          <a:xfrm>
            <a:off x="1626441" y="5983713"/>
            <a:ext cx="3454400" cy="609600"/>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ja-JP" altLang="en-US" sz="1600" dirty="0"/>
              <a:t>すでに小学校・中学校では必修化！</a:t>
            </a:r>
          </a:p>
        </p:txBody>
      </p:sp>
      <p:sp>
        <p:nvSpPr>
          <p:cNvPr id="33" name="タイトル 1">
            <a:extLst>
              <a:ext uri="{FF2B5EF4-FFF2-40B4-BE49-F238E27FC236}">
                <a16:creationId xmlns:a16="http://schemas.microsoft.com/office/drawing/2014/main" id="{FC21936F-33B7-4A5A-8147-6D290D4254A8}"/>
              </a:ext>
            </a:extLst>
          </p:cNvPr>
          <p:cNvSpPr txBox="1">
            <a:spLocks/>
          </p:cNvSpPr>
          <p:nvPr/>
        </p:nvSpPr>
        <p:spPr>
          <a:xfrm>
            <a:off x="9018427" y="6013464"/>
            <a:ext cx="2362995" cy="609600"/>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en-US" altLang="ja-JP" sz="1100" b="1" dirty="0"/>
              <a:t>2024</a:t>
            </a:r>
            <a:r>
              <a:rPr kumimoji="1" lang="ja-JP" altLang="en-US" sz="1100" b="1" dirty="0"/>
              <a:t>年の大学入試には、</a:t>
            </a:r>
            <a:br>
              <a:rPr kumimoji="1" lang="en-US" altLang="ja-JP" sz="1100" b="1" dirty="0"/>
            </a:br>
            <a:r>
              <a:rPr kumimoji="1" lang="ja-JP" altLang="en-US" sz="1100" b="1" dirty="0"/>
              <a:t>「プログラミング」が導入されます</a:t>
            </a:r>
          </a:p>
        </p:txBody>
      </p:sp>
      <p:sp>
        <p:nvSpPr>
          <p:cNvPr id="34" name="タイトル 1">
            <a:extLst>
              <a:ext uri="{FF2B5EF4-FFF2-40B4-BE49-F238E27FC236}">
                <a16:creationId xmlns:a16="http://schemas.microsoft.com/office/drawing/2014/main" id="{51B602F3-2D33-48ED-98D5-2A5915820E6B}"/>
              </a:ext>
            </a:extLst>
          </p:cNvPr>
          <p:cNvSpPr txBox="1">
            <a:spLocks/>
          </p:cNvSpPr>
          <p:nvPr/>
        </p:nvSpPr>
        <p:spPr>
          <a:xfrm>
            <a:off x="1364440" y="1908810"/>
            <a:ext cx="1218654" cy="609600"/>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ja-JP" altLang="en-US" sz="2133" dirty="0"/>
              <a:t>２０２０</a:t>
            </a:r>
          </a:p>
        </p:txBody>
      </p:sp>
      <p:sp>
        <p:nvSpPr>
          <p:cNvPr id="35" name="タイトル 1">
            <a:extLst>
              <a:ext uri="{FF2B5EF4-FFF2-40B4-BE49-F238E27FC236}">
                <a16:creationId xmlns:a16="http://schemas.microsoft.com/office/drawing/2014/main" id="{0A8FF49A-B3D2-45A1-9D80-1CA898477175}"/>
              </a:ext>
            </a:extLst>
          </p:cNvPr>
          <p:cNvSpPr txBox="1">
            <a:spLocks/>
          </p:cNvSpPr>
          <p:nvPr/>
        </p:nvSpPr>
        <p:spPr>
          <a:xfrm>
            <a:off x="4112589" y="1894126"/>
            <a:ext cx="1218654" cy="609600"/>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ja-JP" altLang="en-US" sz="2133" dirty="0"/>
              <a:t>２０２１</a:t>
            </a:r>
          </a:p>
        </p:txBody>
      </p:sp>
      <p:sp>
        <p:nvSpPr>
          <p:cNvPr id="36" name="タイトル 1">
            <a:extLst>
              <a:ext uri="{FF2B5EF4-FFF2-40B4-BE49-F238E27FC236}">
                <a16:creationId xmlns:a16="http://schemas.microsoft.com/office/drawing/2014/main" id="{40C9B184-F289-41B4-9DD0-75863C408F8D}"/>
              </a:ext>
            </a:extLst>
          </p:cNvPr>
          <p:cNvSpPr txBox="1">
            <a:spLocks/>
          </p:cNvSpPr>
          <p:nvPr/>
        </p:nvSpPr>
        <p:spPr>
          <a:xfrm>
            <a:off x="6860503" y="1880895"/>
            <a:ext cx="1218654" cy="609600"/>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ja-JP" altLang="en-US" sz="2133" dirty="0"/>
              <a:t>２０２２</a:t>
            </a:r>
          </a:p>
        </p:txBody>
      </p:sp>
      <p:sp>
        <p:nvSpPr>
          <p:cNvPr id="37" name="タイトル 1">
            <a:extLst>
              <a:ext uri="{FF2B5EF4-FFF2-40B4-BE49-F238E27FC236}">
                <a16:creationId xmlns:a16="http://schemas.microsoft.com/office/drawing/2014/main" id="{7DB7EE1D-B5A6-4336-A91A-EDE9E4D8427F}"/>
              </a:ext>
            </a:extLst>
          </p:cNvPr>
          <p:cNvSpPr txBox="1">
            <a:spLocks/>
          </p:cNvSpPr>
          <p:nvPr/>
        </p:nvSpPr>
        <p:spPr>
          <a:xfrm>
            <a:off x="9672681" y="1880895"/>
            <a:ext cx="1139719" cy="609600"/>
          </a:xfrm>
          <a:prstGeom prst="rect">
            <a:avLst/>
          </a:prstGeom>
        </p:spPr>
        <p:txBody>
          <a:bodyPr vert="horz" lIns="60960" tIns="30480" rIns="60960" bIns="3048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ja-JP" altLang="en-US" sz="2133" dirty="0"/>
              <a:t>２０２４</a:t>
            </a:r>
          </a:p>
        </p:txBody>
      </p:sp>
      <p:sp>
        <p:nvSpPr>
          <p:cNvPr id="39" name="テキスト ボックス 38">
            <a:extLst>
              <a:ext uri="{FF2B5EF4-FFF2-40B4-BE49-F238E27FC236}">
                <a16:creationId xmlns:a16="http://schemas.microsoft.com/office/drawing/2014/main" id="{BF7C48F3-2638-4763-84C6-94294019D2DD}"/>
              </a:ext>
            </a:extLst>
          </p:cNvPr>
          <p:cNvSpPr txBox="1"/>
          <p:nvPr/>
        </p:nvSpPr>
        <p:spPr>
          <a:xfrm>
            <a:off x="966890" y="4080490"/>
            <a:ext cx="1981200" cy="523028"/>
          </a:xfrm>
          <a:prstGeom prst="rect">
            <a:avLst/>
          </a:prstGeom>
          <a:noFill/>
        </p:spPr>
        <p:txBody>
          <a:bodyPr wrap="square" rtlCol="0">
            <a:spAutoFit/>
          </a:bodyPr>
          <a:lstStyle/>
          <a:p>
            <a:r>
              <a:rPr kumimoji="1" lang="ja-JP" altLang="en-US" sz="933" b="1" dirty="0"/>
              <a:t>理科や算数などの教科の中で、プログラミング的思考を養う授業がはじまります。</a:t>
            </a:r>
          </a:p>
        </p:txBody>
      </p:sp>
      <p:sp>
        <p:nvSpPr>
          <p:cNvPr id="40" name="テキスト ボックス 39">
            <a:extLst>
              <a:ext uri="{FF2B5EF4-FFF2-40B4-BE49-F238E27FC236}">
                <a16:creationId xmlns:a16="http://schemas.microsoft.com/office/drawing/2014/main" id="{05DCE9AE-3080-4A42-82C8-05986AAA943E}"/>
              </a:ext>
            </a:extLst>
          </p:cNvPr>
          <p:cNvSpPr txBox="1"/>
          <p:nvPr/>
        </p:nvSpPr>
        <p:spPr>
          <a:xfrm>
            <a:off x="3833445" y="3833444"/>
            <a:ext cx="1981200" cy="666593"/>
          </a:xfrm>
          <a:prstGeom prst="rect">
            <a:avLst/>
          </a:prstGeom>
          <a:noFill/>
        </p:spPr>
        <p:txBody>
          <a:bodyPr wrap="square" rtlCol="0">
            <a:spAutoFit/>
          </a:bodyPr>
          <a:lstStyle/>
          <a:p>
            <a:r>
              <a:rPr kumimoji="1" lang="ja-JP" altLang="en-US" sz="933" b="1" dirty="0"/>
              <a:t>技術・家庭科において、</a:t>
            </a:r>
            <a:br>
              <a:rPr kumimoji="1" lang="en-US" altLang="ja-JP" sz="933" b="1" dirty="0"/>
            </a:br>
            <a:r>
              <a:rPr kumimoji="1" lang="ja-JP" altLang="en-US" sz="933" b="1" dirty="0"/>
              <a:t>プログラミングに関する学習内容が拡充・倍増</a:t>
            </a:r>
            <a:br>
              <a:rPr kumimoji="1" lang="en-US" altLang="ja-JP" sz="933" b="1" dirty="0"/>
            </a:br>
            <a:r>
              <a:rPr kumimoji="1" lang="ja-JP" altLang="en-US" sz="933" b="1" dirty="0"/>
              <a:t>実践的な授業がはじまります。</a:t>
            </a:r>
          </a:p>
        </p:txBody>
      </p:sp>
      <p:sp>
        <p:nvSpPr>
          <p:cNvPr id="41" name="テキスト ボックス 40">
            <a:extLst>
              <a:ext uri="{FF2B5EF4-FFF2-40B4-BE49-F238E27FC236}">
                <a16:creationId xmlns:a16="http://schemas.microsoft.com/office/drawing/2014/main" id="{021202C8-3937-4448-9043-5DE93CE4107C}"/>
              </a:ext>
            </a:extLst>
          </p:cNvPr>
          <p:cNvSpPr txBox="1"/>
          <p:nvPr/>
        </p:nvSpPr>
        <p:spPr>
          <a:xfrm>
            <a:off x="3731316" y="3401223"/>
            <a:ext cx="1981200" cy="338554"/>
          </a:xfrm>
          <a:prstGeom prst="rect">
            <a:avLst/>
          </a:prstGeom>
          <a:noFill/>
        </p:spPr>
        <p:txBody>
          <a:bodyPr wrap="square" rtlCol="0">
            <a:spAutoFit/>
          </a:bodyPr>
          <a:lstStyle/>
          <a:p>
            <a:pPr algn="ctr"/>
            <a:r>
              <a:rPr kumimoji="1" lang="ja-JP" altLang="en-US" sz="1600" b="1" dirty="0">
                <a:latin typeface="+mj-lt"/>
                <a:ea typeface="+mj-ea"/>
              </a:rPr>
              <a:t>中学生</a:t>
            </a:r>
            <a:endParaRPr kumimoji="1" lang="ja-JP" altLang="en-US" sz="933" b="1" dirty="0"/>
          </a:p>
        </p:txBody>
      </p:sp>
      <p:sp>
        <p:nvSpPr>
          <p:cNvPr id="42" name="テキスト ボックス 41">
            <a:extLst>
              <a:ext uri="{FF2B5EF4-FFF2-40B4-BE49-F238E27FC236}">
                <a16:creationId xmlns:a16="http://schemas.microsoft.com/office/drawing/2014/main" id="{17F81391-A855-4CA3-B58F-CDCFCF0242EF}"/>
              </a:ext>
            </a:extLst>
          </p:cNvPr>
          <p:cNvSpPr txBox="1"/>
          <p:nvPr/>
        </p:nvSpPr>
        <p:spPr>
          <a:xfrm>
            <a:off x="6492520" y="3390637"/>
            <a:ext cx="1981200" cy="338554"/>
          </a:xfrm>
          <a:prstGeom prst="rect">
            <a:avLst/>
          </a:prstGeom>
          <a:noFill/>
        </p:spPr>
        <p:txBody>
          <a:bodyPr wrap="square" rtlCol="0">
            <a:spAutoFit/>
          </a:bodyPr>
          <a:lstStyle/>
          <a:p>
            <a:pPr algn="ctr"/>
            <a:r>
              <a:rPr kumimoji="1" lang="ja-JP" altLang="en-US" sz="1600" b="1" dirty="0">
                <a:latin typeface="+mj-lt"/>
                <a:ea typeface="+mj-ea"/>
              </a:rPr>
              <a:t>高校生</a:t>
            </a:r>
            <a:endParaRPr kumimoji="1" lang="ja-JP" altLang="en-US" sz="933" b="1" dirty="0"/>
          </a:p>
        </p:txBody>
      </p:sp>
      <p:sp>
        <p:nvSpPr>
          <p:cNvPr id="43" name="テキスト ボックス 42">
            <a:extLst>
              <a:ext uri="{FF2B5EF4-FFF2-40B4-BE49-F238E27FC236}">
                <a16:creationId xmlns:a16="http://schemas.microsoft.com/office/drawing/2014/main" id="{9506D4EA-6B57-4DB8-9130-67928C76C8B4}"/>
              </a:ext>
            </a:extLst>
          </p:cNvPr>
          <p:cNvSpPr txBox="1"/>
          <p:nvPr/>
        </p:nvSpPr>
        <p:spPr>
          <a:xfrm>
            <a:off x="9277865" y="3420413"/>
            <a:ext cx="1981200" cy="338554"/>
          </a:xfrm>
          <a:prstGeom prst="rect">
            <a:avLst/>
          </a:prstGeom>
          <a:noFill/>
        </p:spPr>
        <p:txBody>
          <a:bodyPr wrap="square" rtlCol="0">
            <a:spAutoFit/>
          </a:bodyPr>
          <a:lstStyle/>
          <a:p>
            <a:pPr algn="ctr"/>
            <a:r>
              <a:rPr kumimoji="1" lang="ja-JP" altLang="en-US" sz="1600" b="1" dirty="0">
                <a:latin typeface="+mj-lt"/>
                <a:ea typeface="+mj-ea"/>
              </a:rPr>
              <a:t>大学生</a:t>
            </a:r>
            <a:endParaRPr kumimoji="1" lang="ja-JP" altLang="en-US" sz="933" b="1" dirty="0"/>
          </a:p>
        </p:txBody>
      </p:sp>
      <p:sp>
        <p:nvSpPr>
          <p:cNvPr id="44" name="テキスト ボックス 43">
            <a:extLst>
              <a:ext uri="{FF2B5EF4-FFF2-40B4-BE49-F238E27FC236}">
                <a16:creationId xmlns:a16="http://schemas.microsoft.com/office/drawing/2014/main" id="{03EC2A49-71F8-4103-A1F6-A273D9E0FEE0}"/>
              </a:ext>
            </a:extLst>
          </p:cNvPr>
          <p:cNvSpPr txBox="1"/>
          <p:nvPr/>
        </p:nvSpPr>
        <p:spPr>
          <a:xfrm>
            <a:off x="6477000" y="3815821"/>
            <a:ext cx="1981200" cy="666593"/>
          </a:xfrm>
          <a:prstGeom prst="rect">
            <a:avLst/>
          </a:prstGeom>
          <a:noFill/>
        </p:spPr>
        <p:txBody>
          <a:bodyPr wrap="square" rtlCol="0">
            <a:spAutoFit/>
          </a:bodyPr>
          <a:lstStyle/>
          <a:p>
            <a:r>
              <a:rPr kumimoji="1" lang="ja-JP" altLang="en-US" sz="933" b="1" dirty="0"/>
              <a:t>「情報</a:t>
            </a:r>
            <a:r>
              <a:rPr kumimoji="1" lang="en-US" altLang="ja-JP" sz="933" b="1" dirty="0"/>
              <a:t>Ⅰ</a:t>
            </a:r>
            <a:r>
              <a:rPr kumimoji="1" lang="ja-JP" altLang="en-US" sz="933" b="1" dirty="0"/>
              <a:t>」が必須科目として新設。</a:t>
            </a:r>
            <a:br>
              <a:rPr kumimoji="1" lang="en-US" altLang="ja-JP" sz="933" b="1" dirty="0"/>
            </a:br>
            <a:r>
              <a:rPr kumimoji="1" lang="ja-JP" altLang="en-US" sz="933" b="1" dirty="0"/>
              <a:t>プログラミングを問題解決に活用することを学ぶ授業が開始</a:t>
            </a:r>
            <a:br>
              <a:rPr kumimoji="1" lang="en-US" altLang="ja-JP" sz="933" b="1" dirty="0"/>
            </a:br>
            <a:endParaRPr kumimoji="1" lang="ja-JP" altLang="en-US" sz="933" b="1" dirty="0"/>
          </a:p>
        </p:txBody>
      </p:sp>
      <p:sp>
        <p:nvSpPr>
          <p:cNvPr id="45" name="テキスト ボックス 44">
            <a:extLst>
              <a:ext uri="{FF2B5EF4-FFF2-40B4-BE49-F238E27FC236}">
                <a16:creationId xmlns:a16="http://schemas.microsoft.com/office/drawing/2014/main" id="{D91678A5-776B-451D-B5FD-CBAF320B6986}"/>
              </a:ext>
            </a:extLst>
          </p:cNvPr>
          <p:cNvSpPr txBox="1"/>
          <p:nvPr/>
        </p:nvSpPr>
        <p:spPr>
          <a:xfrm>
            <a:off x="9394753" y="3811102"/>
            <a:ext cx="1981200" cy="666593"/>
          </a:xfrm>
          <a:prstGeom prst="rect">
            <a:avLst/>
          </a:prstGeom>
          <a:noFill/>
        </p:spPr>
        <p:txBody>
          <a:bodyPr wrap="square" rtlCol="0">
            <a:spAutoFit/>
          </a:bodyPr>
          <a:lstStyle/>
          <a:p>
            <a:r>
              <a:rPr kumimoji="1" lang="ja-JP" altLang="en-US" sz="933" b="1" dirty="0"/>
              <a:t>大学入試センター試験に代わって導入される「大学入学共通テスト」に情報科目の導入が検討されています。</a:t>
            </a:r>
          </a:p>
        </p:txBody>
      </p:sp>
      <p:sp>
        <p:nvSpPr>
          <p:cNvPr id="47" name="正方形/長方形 46">
            <a:extLst>
              <a:ext uri="{FF2B5EF4-FFF2-40B4-BE49-F238E27FC236}">
                <a16:creationId xmlns:a16="http://schemas.microsoft.com/office/drawing/2014/main" id="{4B3F09E2-8007-40C9-8DA5-3F2C78352068}"/>
              </a:ext>
            </a:extLst>
          </p:cNvPr>
          <p:cNvSpPr/>
          <p:nvPr/>
        </p:nvSpPr>
        <p:spPr>
          <a:xfrm>
            <a:off x="0" y="0"/>
            <a:ext cx="12192000" cy="6858000"/>
          </a:xfrm>
          <a:prstGeom prst="rect">
            <a:avLst/>
          </a:prstGeom>
          <a:noFill/>
          <a:ln w="152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3492138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0DC0414-4A89-4CC3-AD3D-1688330F81F1}"/>
              </a:ext>
            </a:extLst>
          </p:cNvPr>
          <p:cNvPicPr>
            <a:picLocks noChangeAspect="1"/>
          </p:cNvPicPr>
          <p:nvPr/>
        </p:nvPicPr>
        <p:blipFill rotWithShape="1">
          <a:blip r:embed="rId3"/>
          <a:srcRect l="1412" t="2005" r="1412"/>
          <a:stretch/>
        </p:blipFill>
        <p:spPr>
          <a:xfrm>
            <a:off x="6197601" y="2168285"/>
            <a:ext cx="5625171" cy="3006533"/>
          </a:xfrm>
          <a:prstGeom prst="rect">
            <a:avLst/>
          </a:prstGeom>
        </p:spPr>
      </p:pic>
      <p:sp>
        <p:nvSpPr>
          <p:cNvPr id="7" name="テキスト ボックス 6">
            <a:extLst>
              <a:ext uri="{FF2B5EF4-FFF2-40B4-BE49-F238E27FC236}">
                <a16:creationId xmlns:a16="http://schemas.microsoft.com/office/drawing/2014/main" id="{C6924B31-087F-414D-B7B0-86CDC65D3C79}"/>
              </a:ext>
            </a:extLst>
          </p:cNvPr>
          <p:cNvSpPr txBox="1"/>
          <p:nvPr/>
        </p:nvSpPr>
        <p:spPr>
          <a:xfrm>
            <a:off x="9357038" y="5238599"/>
            <a:ext cx="2934658" cy="276999"/>
          </a:xfrm>
          <a:prstGeom prst="rect">
            <a:avLst/>
          </a:prstGeom>
          <a:noFill/>
        </p:spPr>
        <p:txBody>
          <a:bodyPr wrap="square" rtlCol="0">
            <a:spAutoFit/>
          </a:bodyPr>
          <a:lstStyle/>
          <a:p>
            <a:pPr defTabSz="914446">
              <a:defRPr/>
            </a:pPr>
            <a:r>
              <a:rPr kumimoji="1" lang="en-US" altLang="ja-JP" sz="1200" dirty="0">
                <a:solidFill>
                  <a:prstClr val="black"/>
                </a:solidFill>
                <a:latin typeface="+mn-ea"/>
              </a:rPr>
              <a:t>2019</a:t>
            </a:r>
            <a:r>
              <a:rPr kumimoji="1" lang="ja-JP" altLang="en-US" sz="1200" dirty="0">
                <a:solidFill>
                  <a:prstClr val="black"/>
                </a:solidFill>
                <a:latin typeface="+mn-ea"/>
              </a:rPr>
              <a:t>年</a:t>
            </a:r>
            <a:r>
              <a:rPr kumimoji="1" lang="en-US" altLang="ja-JP" sz="1200" dirty="0">
                <a:solidFill>
                  <a:prstClr val="black"/>
                </a:solidFill>
                <a:latin typeface="+mn-ea"/>
              </a:rPr>
              <a:t>5</a:t>
            </a:r>
            <a:r>
              <a:rPr kumimoji="1" lang="ja-JP" altLang="en-US" sz="1200" dirty="0">
                <a:solidFill>
                  <a:prstClr val="black"/>
                </a:solidFill>
                <a:latin typeface="+mn-ea"/>
              </a:rPr>
              <a:t>月</a:t>
            </a:r>
            <a:r>
              <a:rPr kumimoji="1" lang="en-US" altLang="ja-JP" sz="1200" dirty="0">
                <a:solidFill>
                  <a:prstClr val="black"/>
                </a:solidFill>
                <a:latin typeface="+mn-ea"/>
              </a:rPr>
              <a:t>29</a:t>
            </a:r>
            <a:r>
              <a:rPr kumimoji="1" lang="ja-JP" altLang="en-US" sz="1200" dirty="0">
                <a:solidFill>
                  <a:prstClr val="black"/>
                </a:solidFill>
                <a:latin typeface="+mn-ea"/>
              </a:rPr>
              <a:t>日　日本経済新聞記事</a:t>
            </a:r>
            <a:endParaRPr kumimoji="1" lang="en-US" altLang="ja-JP" sz="1200" dirty="0">
              <a:solidFill>
                <a:prstClr val="black"/>
              </a:solidFill>
              <a:latin typeface="+mn-ea"/>
            </a:endParaRPr>
          </a:p>
        </p:txBody>
      </p:sp>
      <p:sp>
        <p:nvSpPr>
          <p:cNvPr id="3" name="楕円 2">
            <a:extLst>
              <a:ext uri="{FF2B5EF4-FFF2-40B4-BE49-F238E27FC236}">
                <a16:creationId xmlns:a16="http://schemas.microsoft.com/office/drawing/2014/main" id="{6B2E58F9-E29E-41E8-8618-2203E53588FF}"/>
              </a:ext>
            </a:extLst>
          </p:cNvPr>
          <p:cNvSpPr/>
          <p:nvPr/>
        </p:nvSpPr>
        <p:spPr>
          <a:xfrm>
            <a:off x="11399269" y="2986517"/>
            <a:ext cx="423503" cy="221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kumimoji="1" lang="ja-JP" altLang="en-US">
              <a:solidFill>
                <a:prstClr val="white"/>
              </a:solidFill>
              <a:latin typeface="游ゴシック" panose="020F0502020204030204"/>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3E3BECB2-88C6-486F-9100-4DCC9630CAD1}"/>
              </a:ext>
            </a:extLst>
          </p:cNvPr>
          <p:cNvSpPr txBox="1"/>
          <p:nvPr/>
        </p:nvSpPr>
        <p:spPr>
          <a:xfrm>
            <a:off x="913189" y="421298"/>
            <a:ext cx="10365622" cy="1261884"/>
          </a:xfrm>
          <a:prstGeom prst="rect">
            <a:avLst/>
          </a:prstGeom>
          <a:noFill/>
          <a:ln>
            <a:noFill/>
          </a:ln>
        </p:spPr>
        <p:txBody>
          <a:bodyPr wrap="square" rtlCol="0">
            <a:spAutoFit/>
          </a:bodyPr>
          <a:lstStyle/>
          <a:p>
            <a:pPr algn="dist"/>
            <a:r>
              <a:rPr kumimoji="1" lang="en-US" altLang="ja-JP" sz="2667" dirty="0">
                <a:highlight>
                  <a:srgbClr val="FFFF00"/>
                </a:highlight>
              </a:rPr>
              <a:t>  </a:t>
            </a:r>
            <a:r>
              <a:rPr kumimoji="1" lang="en-US" altLang="ja-JP" sz="2800" dirty="0">
                <a:solidFill>
                  <a:schemeClr val="bg1">
                    <a:lumMod val="85000"/>
                    <a:lumOff val="15000"/>
                  </a:schemeClr>
                </a:solidFill>
                <a:highlight>
                  <a:srgbClr val="FFFF00"/>
                </a:highlight>
              </a:rPr>
              <a:t>ICT</a:t>
            </a:r>
            <a:r>
              <a:rPr kumimoji="1" lang="ja-JP" altLang="en-US" sz="2800" dirty="0">
                <a:solidFill>
                  <a:schemeClr val="bg1">
                    <a:lumMod val="85000"/>
                    <a:lumOff val="15000"/>
                  </a:schemeClr>
                </a:solidFill>
                <a:highlight>
                  <a:srgbClr val="FFFF00"/>
                </a:highlight>
              </a:rPr>
              <a:t>環境（パソコン・タブレットなど）の整備は進むも、   </a:t>
            </a:r>
            <a:br>
              <a:rPr kumimoji="1" lang="en-US" altLang="ja-JP" sz="2800" dirty="0">
                <a:solidFill>
                  <a:schemeClr val="bg1">
                    <a:lumMod val="85000"/>
                    <a:lumOff val="15000"/>
                  </a:schemeClr>
                </a:solidFill>
                <a:highlight>
                  <a:srgbClr val="FFFF00"/>
                </a:highlight>
              </a:rPr>
            </a:br>
            <a:r>
              <a:rPr kumimoji="1" lang="en-US" altLang="ja-JP" sz="2800" dirty="0">
                <a:solidFill>
                  <a:schemeClr val="bg1">
                    <a:lumMod val="85000"/>
                    <a:lumOff val="15000"/>
                  </a:schemeClr>
                </a:solidFill>
                <a:highlight>
                  <a:srgbClr val="FFFF00"/>
                </a:highlight>
              </a:rPr>
              <a:t>  </a:t>
            </a:r>
            <a:r>
              <a:rPr kumimoji="1" lang="ja-JP" altLang="en-US" sz="2800" dirty="0">
                <a:solidFill>
                  <a:schemeClr val="bg1">
                    <a:lumMod val="85000"/>
                    <a:lumOff val="15000"/>
                  </a:schemeClr>
                </a:solidFill>
                <a:highlight>
                  <a:srgbClr val="FFFF00"/>
                </a:highlight>
              </a:rPr>
              <a:t>具体的な授業内容は、</a:t>
            </a:r>
            <a:r>
              <a:rPr kumimoji="1" lang="ja-JP" altLang="en-US" sz="4800" dirty="0">
                <a:ln w="38100">
                  <a:solidFill>
                    <a:srgbClr val="FF5050"/>
                  </a:solidFill>
                </a:ln>
                <a:solidFill>
                  <a:schemeClr val="accent6">
                    <a:lumMod val="40000"/>
                    <a:lumOff val="60000"/>
                  </a:schemeClr>
                </a:solidFill>
                <a:highlight>
                  <a:srgbClr val="FFFF00"/>
                </a:highlight>
                <a:ea typeface="+mj-ea"/>
              </a:rPr>
              <a:t>まだまだ準備不足！ </a:t>
            </a:r>
          </a:p>
        </p:txBody>
      </p:sp>
      <p:pic>
        <p:nvPicPr>
          <p:cNvPr id="6" name="図 5">
            <a:extLst>
              <a:ext uri="{FF2B5EF4-FFF2-40B4-BE49-F238E27FC236}">
                <a16:creationId xmlns:a16="http://schemas.microsoft.com/office/drawing/2014/main" id="{2E15E724-845B-424C-BC7D-37C97CF75DF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9229" y="2169937"/>
            <a:ext cx="5625171" cy="2971759"/>
          </a:xfrm>
          <a:prstGeom prst="rect">
            <a:avLst/>
          </a:prstGeom>
        </p:spPr>
      </p:pic>
      <p:sp>
        <p:nvSpPr>
          <p:cNvPr id="10" name="テキスト ボックス 9">
            <a:extLst>
              <a:ext uri="{FF2B5EF4-FFF2-40B4-BE49-F238E27FC236}">
                <a16:creationId xmlns:a16="http://schemas.microsoft.com/office/drawing/2014/main" id="{B3F7F62F-23A8-4348-B7CE-5FBA8A7F1575}"/>
              </a:ext>
            </a:extLst>
          </p:cNvPr>
          <p:cNvSpPr txBox="1"/>
          <p:nvPr/>
        </p:nvSpPr>
        <p:spPr>
          <a:xfrm>
            <a:off x="3808815" y="5233658"/>
            <a:ext cx="2478662" cy="276999"/>
          </a:xfrm>
          <a:prstGeom prst="rect">
            <a:avLst/>
          </a:prstGeom>
          <a:noFill/>
        </p:spPr>
        <p:txBody>
          <a:bodyPr wrap="square" rtlCol="0">
            <a:spAutoFit/>
          </a:bodyPr>
          <a:lstStyle/>
          <a:p>
            <a:pPr defTabSz="914446">
              <a:defRPr/>
            </a:pPr>
            <a:r>
              <a:rPr kumimoji="1" lang="en-US" altLang="ja-JP" sz="1200" dirty="0">
                <a:solidFill>
                  <a:prstClr val="black"/>
                </a:solidFill>
                <a:latin typeface="+mn-ea"/>
              </a:rPr>
              <a:t>2019</a:t>
            </a:r>
            <a:r>
              <a:rPr kumimoji="1" lang="ja-JP" altLang="en-US" sz="1200" dirty="0">
                <a:solidFill>
                  <a:prstClr val="black"/>
                </a:solidFill>
                <a:latin typeface="+mn-ea"/>
              </a:rPr>
              <a:t>年</a:t>
            </a:r>
            <a:r>
              <a:rPr kumimoji="1" lang="en-US" altLang="ja-JP" sz="1200" dirty="0">
                <a:solidFill>
                  <a:prstClr val="black"/>
                </a:solidFill>
                <a:latin typeface="+mn-ea"/>
              </a:rPr>
              <a:t>5</a:t>
            </a:r>
            <a:r>
              <a:rPr kumimoji="1" lang="ja-JP" altLang="en-US" sz="1200" dirty="0">
                <a:solidFill>
                  <a:prstClr val="black"/>
                </a:solidFill>
                <a:latin typeface="+mn-ea"/>
              </a:rPr>
              <a:t>月</a:t>
            </a:r>
            <a:r>
              <a:rPr kumimoji="1" lang="en-US" altLang="ja-JP" sz="1200" dirty="0">
                <a:solidFill>
                  <a:prstClr val="black"/>
                </a:solidFill>
                <a:latin typeface="+mn-ea"/>
              </a:rPr>
              <a:t>29</a:t>
            </a:r>
            <a:r>
              <a:rPr kumimoji="1" lang="ja-JP" altLang="en-US" sz="1200" dirty="0">
                <a:solidFill>
                  <a:prstClr val="black"/>
                </a:solidFill>
                <a:latin typeface="+mn-ea"/>
              </a:rPr>
              <a:t>日　産経新聞記事</a:t>
            </a:r>
            <a:endParaRPr kumimoji="1" lang="en-US" altLang="ja-JP" sz="1200" dirty="0">
              <a:solidFill>
                <a:prstClr val="black"/>
              </a:solidFill>
              <a:latin typeface="+mn-ea"/>
            </a:endParaRPr>
          </a:p>
        </p:txBody>
      </p:sp>
      <p:sp>
        <p:nvSpPr>
          <p:cNvPr id="9" name="楕円 8">
            <a:extLst>
              <a:ext uri="{FF2B5EF4-FFF2-40B4-BE49-F238E27FC236}">
                <a16:creationId xmlns:a16="http://schemas.microsoft.com/office/drawing/2014/main" id="{9DD581CE-E4E6-4DAF-88A9-3A2057364959}"/>
              </a:ext>
            </a:extLst>
          </p:cNvPr>
          <p:cNvSpPr/>
          <p:nvPr/>
        </p:nvSpPr>
        <p:spPr>
          <a:xfrm>
            <a:off x="166029" y="4648201"/>
            <a:ext cx="1815171" cy="49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kumimoji="1" lang="ja-JP" altLang="en-US">
              <a:solidFill>
                <a:prstClr val="white"/>
              </a:solidFill>
              <a:latin typeface="游ゴシック" panose="020F0502020204030204"/>
              <a:ea typeface="游ゴシック" panose="020B0400000000000000" pitchFamily="50" charset="-128"/>
            </a:endParaRPr>
          </a:p>
        </p:txBody>
      </p:sp>
      <p:sp>
        <p:nvSpPr>
          <p:cNvPr id="11" name="楕円 10">
            <a:extLst>
              <a:ext uri="{FF2B5EF4-FFF2-40B4-BE49-F238E27FC236}">
                <a16:creationId xmlns:a16="http://schemas.microsoft.com/office/drawing/2014/main" id="{7884BA01-DA17-4A62-8EFA-47884F009D0A}"/>
              </a:ext>
            </a:extLst>
          </p:cNvPr>
          <p:cNvSpPr/>
          <p:nvPr/>
        </p:nvSpPr>
        <p:spPr>
          <a:xfrm>
            <a:off x="8737107" y="2109445"/>
            <a:ext cx="3288371" cy="10669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kumimoji="1" lang="ja-JP" altLang="en-US">
              <a:solidFill>
                <a:prstClr val="white"/>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04311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F9A16E8-1EBF-4CC3-A9D6-3EEDE05837D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600" y="3348743"/>
            <a:ext cx="4470765" cy="3156786"/>
          </a:xfrm>
          <a:prstGeom prst="rect">
            <a:avLst/>
          </a:prstGeom>
        </p:spPr>
      </p:pic>
      <p:sp>
        <p:nvSpPr>
          <p:cNvPr id="6" name="四角形: 角を丸くする 5">
            <a:extLst>
              <a:ext uri="{FF2B5EF4-FFF2-40B4-BE49-F238E27FC236}">
                <a16:creationId xmlns:a16="http://schemas.microsoft.com/office/drawing/2014/main" id="{669DA697-E7AB-4131-8C0E-E618E957C746}"/>
              </a:ext>
            </a:extLst>
          </p:cNvPr>
          <p:cNvSpPr/>
          <p:nvPr/>
        </p:nvSpPr>
        <p:spPr>
          <a:xfrm>
            <a:off x="355600" y="5658701"/>
            <a:ext cx="3962400" cy="8468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prstClr val="white"/>
              </a:solidFill>
              <a:latin typeface="游ゴシック" panose="020F0502020204030204"/>
              <a:ea typeface="游ゴシック" panose="020B0400000000000000" pitchFamily="50" charset="-128"/>
            </a:endParaRPr>
          </a:p>
        </p:txBody>
      </p:sp>
      <p:pic>
        <p:nvPicPr>
          <p:cNvPr id="8" name="図 7">
            <a:extLst>
              <a:ext uri="{FF2B5EF4-FFF2-40B4-BE49-F238E27FC236}">
                <a16:creationId xmlns:a16="http://schemas.microsoft.com/office/drawing/2014/main" id="{54FBA5CE-FE8D-45DC-99FB-99042D93D44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10000"/>
                    </a14:imgEffect>
                  </a14:imgLayer>
                </a14:imgProps>
              </a:ext>
              <a:ext uri="{28A0092B-C50C-407E-A947-70E740481C1C}">
                <a14:useLocalDpi xmlns:a14="http://schemas.microsoft.com/office/drawing/2010/main" val="0"/>
              </a:ext>
            </a:extLst>
          </a:blip>
          <a:stretch>
            <a:fillRect/>
          </a:stretch>
        </p:blipFill>
        <p:spPr>
          <a:xfrm>
            <a:off x="4622801" y="383431"/>
            <a:ext cx="7130451" cy="6122097"/>
          </a:xfrm>
          <a:prstGeom prst="rect">
            <a:avLst/>
          </a:prstGeom>
        </p:spPr>
      </p:pic>
      <p:sp>
        <p:nvSpPr>
          <p:cNvPr id="3" name="テキスト ボックス 2">
            <a:extLst>
              <a:ext uri="{FF2B5EF4-FFF2-40B4-BE49-F238E27FC236}">
                <a16:creationId xmlns:a16="http://schemas.microsoft.com/office/drawing/2014/main" id="{3BCED653-8399-4EC9-88C7-65BBCB1A4C22}"/>
              </a:ext>
            </a:extLst>
          </p:cNvPr>
          <p:cNvSpPr txBox="1"/>
          <p:nvPr/>
        </p:nvSpPr>
        <p:spPr>
          <a:xfrm>
            <a:off x="2006600" y="396488"/>
            <a:ext cx="2651688" cy="420564"/>
          </a:xfrm>
          <a:prstGeom prst="rect">
            <a:avLst/>
          </a:prstGeom>
          <a:solidFill>
            <a:srgbClr val="00B0F0"/>
          </a:solidFill>
        </p:spPr>
        <p:txBody>
          <a:bodyPr wrap="none" rtlCol="0">
            <a:spAutoFit/>
          </a:bodyPr>
          <a:lstStyle/>
          <a:p>
            <a:pPr defTabSz="457223">
              <a:defRPr/>
            </a:pPr>
            <a:r>
              <a:rPr kumimoji="1" lang="ja-JP" altLang="en-US" sz="2133" b="1" dirty="0">
                <a:solidFill>
                  <a:srgbClr val="FFFF00"/>
                </a:solidFill>
                <a:latin typeface="游ゴシック" panose="020F0502020204030204"/>
                <a:ea typeface="游ゴシック" panose="020B0400000000000000" pitchFamily="50" charset="-128"/>
              </a:rPr>
              <a:t>最新の教育指導要領</a:t>
            </a:r>
          </a:p>
        </p:txBody>
      </p:sp>
      <p:cxnSp>
        <p:nvCxnSpPr>
          <p:cNvPr id="12" name="直線コネクタ 11">
            <a:extLst>
              <a:ext uri="{FF2B5EF4-FFF2-40B4-BE49-F238E27FC236}">
                <a16:creationId xmlns:a16="http://schemas.microsoft.com/office/drawing/2014/main" id="{ADD5592F-F639-45DF-88A1-8E093E66BF44}"/>
              </a:ext>
            </a:extLst>
          </p:cNvPr>
          <p:cNvCxnSpPr>
            <a:cxnSpLocks/>
          </p:cNvCxnSpPr>
          <p:nvPr/>
        </p:nvCxnSpPr>
        <p:spPr>
          <a:xfrm>
            <a:off x="609600" y="4038600"/>
            <a:ext cx="2794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4B409F44-111F-4259-878E-07E43BA36DDA}"/>
              </a:ext>
            </a:extLst>
          </p:cNvPr>
          <p:cNvSpPr/>
          <p:nvPr/>
        </p:nvSpPr>
        <p:spPr>
          <a:xfrm>
            <a:off x="4622800" y="1839846"/>
            <a:ext cx="7047345" cy="711200"/>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kumimoji="1" lang="ja-JP" altLang="en-US">
              <a:solidFill>
                <a:prstClr val="white"/>
              </a:solidFill>
              <a:latin typeface="游ゴシック" panose="020F0502020204030204"/>
              <a:ea typeface="游ゴシック" panose="020B0400000000000000" pitchFamily="50" charset="-128"/>
            </a:endParaRPr>
          </a:p>
        </p:txBody>
      </p:sp>
      <p:pic>
        <p:nvPicPr>
          <p:cNvPr id="17" name="グラフィックス 16" descr="矢印: 反時計回りの曲線">
            <a:extLst>
              <a:ext uri="{FF2B5EF4-FFF2-40B4-BE49-F238E27FC236}">
                <a16:creationId xmlns:a16="http://schemas.microsoft.com/office/drawing/2014/main" id="{E2742B1F-5EAE-4BE7-8F17-1F81A0ED89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208786">
            <a:off x="2132015" y="1134823"/>
            <a:ext cx="2858585" cy="2858585"/>
          </a:xfrm>
          <a:prstGeom prst="rect">
            <a:avLst/>
          </a:prstGeom>
        </p:spPr>
      </p:pic>
      <p:sp>
        <p:nvSpPr>
          <p:cNvPr id="2" name="正方形/長方形 1">
            <a:extLst>
              <a:ext uri="{FF2B5EF4-FFF2-40B4-BE49-F238E27FC236}">
                <a16:creationId xmlns:a16="http://schemas.microsoft.com/office/drawing/2014/main" id="{B7476CF3-C1AF-4607-9B15-483C6EEE318E}"/>
              </a:ext>
            </a:extLst>
          </p:cNvPr>
          <p:cNvSpPr/>
          <p:nvPr/>
        </p:nvSpPr>
        <p:spPr>
          <a:xfrm>
            <a:off x="2618125" y="2753030"/>
            <a:ext cx="7287875" cy="995209"/>
          </a:xfrm>
          <a:prstGeom prst="rect">
            <a:avLst/>
          </a:prstGeom>
          <a:solidFill>
            <a:srgbClr val="FF0000"/>
          </a:solidFill>
        </p:spPr>
        <p:txBody>
          <a:bodyPr wrap="square" lIns="91440" tIns="45720" rIns="91440" bIns="45720">
            <a:spAutoFit/>
          </a:bodyPr>
          <a:lstStyle/>
          <a:p>
            <a:pPr algn="dist" defTabSz="457223">
              <a:defRPr/>
            </a:pPr>
            <a:r>
              <a:rPr lang="ja-JP" altLang="en-US" sz="5867" b="1" dirty="0">
                <a:ln w="22225">
                  <a:solidFill>
                    <a:srgbClr val="ED7D31"/>
                  </a:solidFill>
                  <a:prstDash val="solid"/>
                </a:ln>
                <a:solidFill>
                  <a:srgbClr val="FFFF00"/>
                </a:solidFill>
                <a:latin typeface="游ゴシック" panose="020F0502020204030204"/>
                <a:ea typeface="游ゴシック" panose="020B0400000000000000" pitchFamily="50" charset="-128"/>
              </a:rPr>
              <a:t>行政には頼れない！</a:t>
            </a:r>
          </a:p>
        </p:txBody>
      </p:sp>
    </p:spTree>
    <p:extLst>
      <p:ext uri="{BB962C8B-B14F-4D97-AF65-F5344CB8AC3E}">
        <p14:creationId xmlns:p14="http://schemas.microsoft.com/office/powerpoint/2010/main" val="5047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4">
            <a:extLst>
              <a:ext uri="{FF2B5EF4-FFF2-40B4-BE49-F238E27FC236}">
                <a16:creationId xmlns:a16="http://schemas.microsoft.com/office/drawing/2014/main" id="{EF2832F4-CC3B-4C5C-951E-9642F83F3F8A}"/>
              </a:ext>
            </a:extLst>
          </p:cNvPr>
          <p:cNvGrpSpPr/>
          <p:nvPr/>
        </p:nvGrpSpPr>
        <p:grpSpPr>
          <a:xfrm>
            <a:off x="3064949" y="570041"/>
            <a:ext cx="6129237" cy="840829"/>
            <a:chOff x="0" y="0"/>
            <a:chExt cx="9590657" cy="131567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grpSpPr>
        <p:sp>
          <p:nvSpPr>
            <p:cNvPr id="19" name="Freeform 5">
              <a:extLst>
                <a:ext uri="{FF2B5EF4-FFF2-40B4-BE49-F238E27FC236}">
                  <a16:creationId xmlns:a16="http://schemas.microsoft.com/office/drawing/2014/main" id="{B833A349-1E2C-43FB-A1F7-79A3A98EFA27}"/>
                </a:ext>
              </a:extLst>
            </p:cNvPr>
            <p:cNvSpPr/>
            <p:nvPr/>
          </p:nvSpPr>
          <p:spPr>
            <a:xfrm>
              <a:off x="92710" y="106680"/>
              <a:ext cx="9486517" cy="1196298"/>
            </a:xfrm>
            <a:custGeom>
              <a:avLst/>
              <a:gdLst/>
              <a:ahLst/>
              <a:cxnLst/>
              <a:rect l="l" t="t" r="r" b="b"/>
              <a:pathLst>
                <a:path w="9486517" h="1196298">
                  <a:moveTo>
                    <a:pt x="9459846" y="1007068"/>
                  </a:moveTo>
                  <a:cubicBezTo>
                    <a:pt x="9459846" y="1094698"/>
                    <a:pt x="9383646" y="1165818"/>
                    <a:pt x="9302367" y="1165818"/>
                  </a:cubicBezTo>
                  <a:lnTo>
                    <a:pt x="66040" y="1165818"/>
                  </a:lnTo>
                  <a:cubicBezTo>
                    <a:pt x="43180" y="1165818"/>
                    <a:pt x="20320" y="1160738"/>
                    <a:pt x="0" y="1151848"/>
                  </a:cubicBezTo>
                  <a:cubicBezTo>
                    <a:pt x="26670" y="1179788"/>
                    <a:pt x="63500" y="1196298"/>
                    <a:pt x="154591" y="1196298"/>
                  </a:cubicBezTo>
                  <a:lnTo>
                    <a:pt x="9340467" y="1196298"/>
                  </a:lnTo>
                  <a:cubicBezTo>
                    <a:pt x="9420477" y="1196298"/>
                    <a:pt x="9486517" y="1130258"/>
                    <a:pt x="9486517" y="1050248"/>
                  </a:cubicBezTo>
                  <a:lnTo>
                    <a:pt x="9486517" y="95250"/>
                  </a:lnTo>
                  <a:cubicBezTo>
                    <a:pt x="9486517" y="58420"/>
                    <a:pt x="9472546" y="25400"/>
                    <a:pt x="9450957" y="0"/>
                  </a:cubicBezTo>
                  <a:cubicBezTo>
                    <a:pt x="9457307" y="16510"/>
                    <a:pt x="9459846" y="34290"/>
                    <a:pt x="9459846" y="52070"/>
                  </a:cubicBezTo>
                  <a:lnTo>
                    <a:pt x="9459846" y="1007068"/>
                  </a:lnTo>
                  <a:lnTo>
                    <a:pt x="9459846" y="1007068"/>
                  </a:lnTo>
                  <a:close/>
                </a:path>
              </a:pathLst>
            </a:custGeom>
            <a:grpFill/>
            <a:ln>
              <a:solidFill>
                <a:schemeClr val="accent3"/>
              </a:solidFill>
            </a:ln>
          </p:spPr>
          <p:style>
            <a:lnRef idx="1">
              <a:schemeClr val="accent6"/>
            </a:lnRef>
            <a:fillRef idx="2">
              <a:schemeClr val="accent6"/>
            </a:fillRef>
            <a:effectRef idx="1">
              <a:schemeClr val="accent6"/>
            </a:effectRef>
            <a:fontRef idx="minor">
              <a:schemeClr val="dk1"/>
            </a:fontRef>
          </p:style>
        </p:sp>
        <p:sp>
          <p:nvSpPr>
            <p:cNvPr id="20" name="Freeform 6">
              <a:extLst>
                <a:ext uri="{FF2B5EF4-FFF2-40B4-BE49-F238E27FC236}">
                  <a16:creationId xmlns:a16="http://schemas.microsoft.com/office/drawing/2014/main" id="{48FEAA75-8EEB-4284-9B84-10B74860698C}"/>
                </a:ext>
              </a:extLst>
            </p:cNvPr>
            <p:cNvSpPr/>
            <p:nvPr/>
          </p:nvSpPr>
          <p:spPr>
            <a:xfrm>
              <a:off x="12700" y="12700"/>
              <a:ext cx="9525887" cy="1247098"/>
            </a:xfrm>
            <a:custGeom>
              <a:avLst/>
              <a:gdLst/>
              <a:ahLst/>
              <a:cxnLst/>
              <a:rect l="l" t="t" r="r" b="b"/>
              <a:pathLst>
                <a:path w="9525887" h="1247098">
                  <a:moveTo>
                    <a:pt x="146050" y="1247098"/>
                  </a:moveTo>
                  <a:lnTo>
                    <a:pt x="9379837" y="1247098"/>
                  </a:lnTo>
                  <a:cubicBezTo>
                    <a:pt x="9459847" y="1247098"/>
                    <a:pt x="9525887" y="1181058"/>
                    <a:pt x="9525887" y="1101048"/>
                  </a:cubicBezTo>
                  <a:lnTo>
                    <a:pt x="9525887" y="146050"/>
                  </a:lnTo>
                  <a:cubicBezTo>
                    <a:pt x="9525887" y="66040"/>
                    <a:pt x="9459847" y="0"/>
                    <a:pt x="9379837" y="0"/>
                  </a:cubicBezTo>
                  <a:lnTo>
                    <a:pt x="146050" y="0"/>
                  </a:lnTo>
                  <a:cubicBezTo>
                    <a:pt x="66040" y="0"/>
                    <a:pt x="0" y="66040"/>
                    <a:pt x="0" y="146050"/>
                  </a:cubicBezTo>
                  <a:lnTo>
                    <a:pt x="0" y="1101048"/>
                  </a:lnTo>
                  <a:cubicBezTo>
                    <a:pt x="0" y="1182328"/>
                    <a:pt x="66040" y="1247098"/>
                    <a:pt x="146050" y="1247098"/>
                  </a:cubicBezTo>
                  <a:close/>
                </a:path>
              </a:pathLst>
            </a:custGeom>
            <a:grpFill/>
            <a:ln>
              <a:solidFill>
                <a:schemeClr val="accent3"/>
              </a:solidFill>
            </a:ln>
          </p:spPr>
          <p:style>
            <a:lnRef idx="1">
              <a:schemeClr val="accent6"/>
            </a:lnRef>
            <a:fillRef idx="2">
              <a:schemeClr val="accent6"/>
            </a:fillRef>
            <a:effectRef idx="1">
              <a:schemeClr val="accent6"/>
            </a:effectRef>
            <a:fontRef idx="minor">
              <a:schemeClr val="dk1"/>
            </a:fontRef>
          </p:style>
        </p:sp>
        <p:sp>
          <p:nvSpPr>
            <p:cNvPr id="21" name="Freeform 7">
              <a:extLst>
                <a:ext uri="{FF2B5EF4-FFF2-40B4-BE49-F238E27FC236}">
                  <a16:creationId xmlns:a16="http://schemas.microsoft.com/office/drawing/2014/main" id="{012BD704-A3CC-49E5-A1DD-A5FF8CB2C27C}"/>
                </a:ext>
              </a:extLst>
            </p:cNvPr>
            <p:cNvSpPr/>
            <p:nvPr/>
          </p:nvSpPr>
          <p:spPr>
            <a:xfrm>
              <a:off x="0" y="0"/>
              <a:ext cx="9590657" cy="1315678"/>
            </a:xfrm>
            <a:custGeom>
              <a:avLst/>
              <a:gdLst/>
              <a:ahLst/>
              <a:cxnLst/>
              <a:rect l="l" t="t" r="r" b="b"/>
              <a:pathLst>
                <a:path w="9590657" h="1315678">
                  <a:moveTo>
                    <a:pt x="9527157" y="74930"/>
                  </a:moveTo>
                  <a:cubicBezTo>
                    <a:pt x="9499217" y="30480"/>
                    <a:pt x="9449687" y="0"/>
                    <a:pt x="9392537" y="0"/>
                  </a:cubicBezTo>
                  <a:lnTo>
                    <a:pt x="158750" y="0"/>
                  </a:lnTo>
                  <a:cubicBezTo>
                    <a:pt x="71120" y="0"/>
                    <a:pt x="0" y="71120"/>
                    <a:pt x="0" y="158750"/>
                  </a:cubicBezTo>
                  <a:lnTo>
                    <a:pt x="0" y="1113748"/>
                  </a:lnTo>
                  <a:cubicBezTo>
                    <a:pt x="0" y="1165818"/>
                    <a:pt x="25400" y="1211538"/>
                    <a:pt x="63500" y="1240748"/>
                  </a:cubicBezTo>
                  <a:cubicBezTo>
                    <a:pt x="91440" y="1285198"/>
                    <a:pt x="140970" y="1315678"/>
                    <a:pt x="256443" y="1315678"/>
                  </a:cubicBezTo>
                  <a:lnTo>
                    <a:pt x="9431907" y="1315678"/>
                  </a:lnTo>
                  <a:cubicBezTo>
                    <a:pt x="9519537" y="1315678"/>
                    <a:pt x="9590657" y="1244558"/>
                    <a:pt x="9590657" y="1156928"/>
                  </a:cubicBezTo>
                  <a:lnTo>
                    <a:pt x="9590657" y="201930"/>
                  </a:lnTo>
                  <a:cubicBezTo>
                    <a:pt x="9590656" y="149860"/>
                    <a:pt x="9565256" y="104140"/>
                    <a:pt x="9527157" y="74930"/>
                  </a:cubicBezTo>
                  <a:close/>
                  <a:moveTo>
                    <a:pt x="12700" y="1113748"/>
                  </a:moveTo>
                  <a:lnTo>
                    <a:pt x="12700" y="158750"/>
                  </a:lnTo>
                  <a:cubicBezTo>
                    <a:pt x="12700" y="78740"/>
                    <a:pt x="78740" y="12700"/>
                    <a:pt x="158750" y="12700"/>
                  </a:cubicBezTo>
                  <a:lnTo>
                    <a:pt x="9392537" y="12700"/>
                  </a:lnTo>
                  <a:cubicBezTo>
                    <a:pt x="9472547" y="12700"/>
                    <a:pt x="9538587" y="78740"/>
                    <a:pt x="9538587" y="158750"/>
                  </a:cubicBezTo>
                  <a:lnTo>
                    <a:pt x="9538587" y="1113748"/>
                  </a:lnTo>
                  <a:cubicBezTo>
                    <a:pt x="9538587" y="1193758"/>
                    <a:pt x="9472547" y="1259798"/>
                    <a:pt x="9392537" y="1259798"/>
                  </a:cubicBezTo>
                  <a:lnTo>
                    <a:pt x="158750" y="1259798"/>
                  </a:lnTo>
                  <a:cubicBezTo>
                    <a:pt x="78740" y="1259798"/>
                    <a:pt x="12700" y="1195028"/>
                    <a:pt x="12700" y="1113748"/>
                  </a:cubicBezTo>
                  <a:close/>
                  <a:moveTo>
                    <a:pt x="9579227" y="1156928"/>
                  </a:moveTo>
                  <a:cubicBezTo>
                    <a:pt x="9579227" y="1236938"/>
                    <a:pt x="9511917" y="1302978"/>
                    <a:pt x="9431907" y="1302978"/>
                  </a:cubicBezTo>
                  <a:lnTo>
                    <a:pt x="256443" y="1302978"/>
                  </a:lnTo>
                  <a:cubicBezTo>
                    <a:pt x="157480" y="1302978"/>
                    <a:pt x="120650" y="1286468"/>
                    <a:pt x="93980" y="1258528"/>
                  </a:cubicBezTo>
                  <a:cubicBezTo>
                    <a:pt x="114300" y="1267418"/>
                    <a:pt x="135890" y="1272498"/>
                    <a:pt x="160020" y="1272498"/>
                  </a:cubicBezTo>
                  <a:lnTo>
                    <a:pt x="9393807" y="1272498"/>
                  </a:lnTo>
                  <a:cubicBezTo>
                    <a:pt x="9481437" y="1272498"/>
                    <a:pt x="9552557" y="1201378"/>
                    <a:pt x="9552557" y="1113748"/>
                  </a:cubicBezTo>
                  <a:lnTo>
                    <a:pt x="9552557" y="158750"/>
                  </a:lnTo>
                  <a:cubicBezTo>
                    <a:pt x="9552557" y="140970"/>
                    <a:pt x="9548747" y="123190"/>
                    <a:pt x="9543667" y="106680"/>
                  </a:cubicBezTo>
                  <a:cubicBezTo>
                    <a:pt x="9565257" y="132080"/>
                    <a:pt x="9579227" y="165100"/>
                    <a:pt x="9579227" y="201930"/>
                  </a:cubicBezTo>
                  <a:lnTo>
                    <a:pt x="9579227" y="1156928"/>
                  </a:lnTo>
                  <a:cubicBezTo>
                    <a:pt x="9579227" y="1156928"/>
                    <a:pt x="9579227" y="1156928"/>
                    <a:pt x="9579227" y="1156928"/>
                  </a:cubicBezTo>
                  <a:close/>
                </a:path>
              </a:pathLst>
            </a:custGeom>
            <a:grpFill/>
            <a:ln>
              <a:solidFill>
                <a:schemeClr val="accent3"/>
              </a:solidFill>
            </a:ln>
          </p:spPr>
          <p:style>
            <a:lnRef idx="1">
              <a:schemeClr val="accent6"/>
            </a:lnRef>
            <a:fillRef idx="2">
              <a:schemeClr val="accent6"/>
            </a:fillRef>
            <a:effectRef idx="1">
              <a:schemeClr val="accent6"/>
            </a:effectRef>
            <a:fontRef idx="minor">
              <a:schemeClr val="dk1"/>
            </a:fontRef>
          </p:style>
        </p:sp>
      </p:grpSp>
      <p:sp>
        <p:nvSpPr>
          <p:cNvPr id="2" name="タイトル 1"/>
          <p:cNvSpPr>
            <a:spLocks noGrp="1"/>
          </p:cNvSpPr>
          <p:nvPr>
            <p:ph type="title"/>
          </p:nvPr>
        </p:nvSpPr>
        <p:spPr>
          <a:xfrm>
            <a:off x="3147361" y="650272"/>
            <a:ext cx="5915453" cy="722404"/>
          </a:xfrm>
          <a:noFill/>
          <a:ln>
            <a:noFill/>
          </a:ln>
        </p:spPr>
        <p:txBody>
          <a:bodyPr>
            <a:normAutofit fontScale="90000"/>
          </a:bodyPr>
          <a:lstStyle/>
          <a:p>
            <a:r>
              <a:rPr lang="ja-JP" altLang="en-US" sz="3600" b="1" dirty="0">
                <a:ln w="9525">
                  <a:solidFill>
                    <a:schemeClr val="bg1"/>
                  </a:solidFill>
                  <a:prstDash val="solid"/>
                </a:ln>
                <a:effectLst>
                  <a:outerShdw blurRad="12700" dist="38100" dir="2700000" algn="tl" rotWithShape="0">
                    <a:schemeClr val="bg1">
                      <a:lumMod val="50000"/>
                    </a:schemeClr>
                  </a:outerShdw>
                </a:effectLst>
              </a:rPr>
              <a:t>プログラミング</a:t>
            </a:r>
            <a:r>
              <a:rPr kumimoji="1" lang="ja-JP" altLang="en-US" b="1" dirty="0"/>
              <a:t>って、</a:t>
            </a:r>
            <a:r>
              <a:rPr lang="ja-JP" altLang="en-US" sz="3200" b="1" dirty="0"/>
              <a:t>なに</a:t>
            </a:r>
            <a:r>
              <a:rPr kumimoji="1" lang="ja-JP" altLang="en-US" b="1" dirty="0"/>
              <a:t>？！</a:t>
            </a:r>
          </a:p>
        </p:txBody>
      </p:sp>
      <p:sp>
        <p:nvSpPr>
          <p:cNvPr id="3" name="コンテンツ プレースホルダー 2"/>
          <p:cNvSpPr>
            <a:spLocks noGrp="1"/>
          </p:cNvSpPr>
          <p:nvPr>
            <p:ph idx="1"/>
          </p:nvPr>
        </p:nvSpPr>
        <p:spPr>
          <a:xfrm>
            <a:off x="508000" y="1913517"/>
            <a:ext cx="5113899" cy="1891419"/>
          </a:xfrm>
        </p:spPr>
        <p:txBody>
          <a:bodyPr>
            <a:normAutofit fontScale="47500" lnSpcReduction="20000"/>
          </a:bodyPr>
          <a:lstStyle/>
          <a:p>
            <a:pPr marL="0" indent="0">
              <a:lnSpc>
                <a:spcPct val="170000"/>
              </a:lnSpc>
              <a:buNone/>
            </a:pPr>
            <a:r>
              <a:rPr lang="ja-JP" altLang="en-US" sz="5067" b="1" dirty="0"/>
              <a:t>にほんご、えいご、ちゅうごくご</a:t>
            </a:r>
            <a:r>
              <a:rPr lang="en-US" altLang="ja-JP" sz="5067" b="1" dirty="0"/>
              <a:t>…</a:t>
            </a:r>
            <a:br>
              <a:rPr lang="en-US" altLang="ja-JP" sz="3400" b="1" dirty="0"/>
            </a:br>
            <a:r>
              <a:rPr lang="ja-JP" altLang="en-US" sz="5067" b="1" dirty="0">
                <a:solidFill>
                  <a:srgbClr val="000000"/>
                </a:solidFill>
                <a:latin typeface="Gill Sans MT" panose="020B0502020104020203"/>
                <a:ea typeface="HGｺﾞｼｯｸE" panose="020B0909000000000000" pitchFamily="49" charset="-128"/>
              </a:rPr>
              <a:t>みんなはじぶんのくにのことばで</a:t>
            </a:r>
            <a:br>
              <a:rPr lang="en-US" altLang="ja-JP" sz="5067" b="1" dirty="0">
                <a:solidFill>
                  <a:srgbClr val="000000"/>
                </a:solidFill>
                <a:latin typeface="Gill Sans MT" panose="020B0502020104020203"/>
                <a:ea typeface="HGｺﾞｼｯｸE" panose="020B0909000000000000" pitchFamily="49" charset="-128"/>
              </a:rPr>
            </a:br>
            <a:r>
              <a:rPr lang="ja-JP" altLang="en-US" sz="5067" b="1" dirty="0">
                <a:solidFill>
                  <a:srgbClr val="000000"/>
                </a:solidFill>
                <a:latin typeface="Gill Sans MT" panose="020B0502020104020203"/>
                <a:ea typeface="HGｺﾞｼｯｸE" panose="020B0909000000000000" pitchFamily="49" charset="-128"/>
              </a:rPr>
              <a:t>つたえたいことをつたえるよね？</a:t>
            </a:r>
          </a:p>
          <a:p>
            <a:pPr marL="0" indent="0">
              <a:lnSpc>
                <a:spcPct val="170000"/>
              </a:lnSpc>
              <a:buNone/>
            </a:pPr>
            <a:endParaRPr lang="ja-JP" altLang="en-US" sz="2800" b="1" dirty="0">
              <a:solidFill>
                <a:srgbClr val="000000"/>
              </a:solidFill>
              <a:latin typeface="Gill Sans MT" panose="020B0502020104020203"/>
              <a:ea typeface="HGｺﾞｼｯｸE" panose="020B0909000000000000" pitchFamily="49" charset="-128"/>
            </a:endParaRPr>
          </a:p>
          <a:p>
            <a:pPr marL="0" indent="0">
              <a:lnSpc>
                <a:spcPct val="170000"/>
              </a:lnSpc>
              <a:buNone/>
            </a:pPr>
            <a:endParaRPr lang="ja-JP" altLang="en-US" sz="2800" b="1"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rcRect/>
          <a:stretch/>
        </p:blipFill>
        <p:spPr>
          <a:xfrm>
            <a:off x="1211612" y="3557205"/>
            <a:ext cx="3398305" cy="2952750"/>
          </a:xfrm>
          <a:prstGeom prst="rect">
            <a:avLst/>
          </a:prstGeom>
        </p:spPr>
      </p:pic>
      <p:sp>
        <p:nvSpPr>
          <p:cNvPr id="5" name="コンテンツ プレースホルダー 2"/>
          <p:cNvSpPr txBox="1">
            <a:spLocks/>
          </p:cNvSpPr>
          <p:nvPr/>
        </p:nvSpPr>
        <p:spPr>
          <a:xfrm>
            <a:off x="5942106" y="1905400"/>
            <a:ext cx="6457405" cy="17115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a:lstStyle>
          <a:p>
            <a:pPr marL="0" indent="0" defTabSz="914446">
              <a:buClr>
                <a:srgbClr val="9BAFB5"/>
              </a:buClr>
              <a:buNone/>
              <a:defRPr/>
            </a:pPr>
            <a:r>
              <a:rPr lang="ja-JP" altLang="en-US" sz="2400" b="1" dirty="0">
                <a:solidFill>
                  <a:srgbClr val="FF0000"/>
                </a:solidFill>
                <a:latin typeface="Gill Sans MT" panose="020B0502020104020203"/>
                <a:ea typeface="HGｺﾞｼｯｸE" panose="020B0909000000000000" pitchFamily="49" charset="-128"/>
              </a:rPr>
              <a:t>コンピューターには、</a:t>
            </a:r>
            <a:r>
              <a:rPr lang="ja-JP" altLang="en-US" sz="2533" b="1" dirty="0">
                <a:solidFill>
                  <a:srgbClr val="0070C0"/>
                </a:solidFill>
                <a:latin typeface="Gill Sans MT" panose="020B0502020104020203"/>
                <a:ea typeface="HGｺﾞｼｯｸE" panose="020B0909000000000000" pitchFamily="49" charset="-128"/>
              </a:rPr>
              <a:t>プログラム</a:t>
            </a:r>
            <a:r>
              <a:rPr lang="ja-JP" altLang="en-US" sz="2400" b="1" dirty="0">
                <a:solidFill>
                  <a:srgbClr val="FF0000"/>
                </a:solidFill>
                <a:latin typeface="Gill Sans MT" panose="020B0502020104020203"/>
                <a:ea typeface="HGｺﾞｼｯｸE" panose="020B0909000000000000" pitchFamily="49" charset="-128"/>
              </a:rPr>
              <a:t>という</a:t>
            </a:r>
            <a:br>
              <a:rPr lang="en-US" altLang="ja-JP" sz="2600" b="1" dirty="0">
                <a:solidFill>
                  <a:srgbClr val="FF0000"/>
                </a:solidFill>
                <a:latin typeface="Gill Sans MT" panose="020B0502020104020203"/>
                <a:ea typeface="HGｺﾞｼｯｸE" panose="020B0909000000000000" pitchFamily="49" charset="-128"/>
              </a:rPr>
            </a:br>
            <a:r>
              <a:rPr lang="ja-JP" altLang="en-US" sz="2533" b="1" dirty="0">
                <a:solidFill>
                  <a:srgbClr val="FF0000"/>
                </a:solidFill>
                <a:latin typeface="Gill Sans MT" panose="020B0502020104020203"/>
                <a:ea typeface="HGｺﾞｼｯｸE" panose="020B0909000000000000" pitchFamily="49" charset="-128"/>
              </a:rPr>
              <a:t>コンピューターのことば</a:t>
            </a:r>
            <a:r>
              <a:rPr lang="ja-JP" altLang="en-US" sz="2400" b="1" dirty="0">
                <a:solidFill>
                  <a:srgbClr val="FF0000"/>
                </a:solidFill>
                <a:latin typeface="Gill Sans MT" panose="020B0502020104020203"/>
                <a:ea typeface="HGｺﾞｼｯｸE" panose="020B0909000000000000" pitchFamily="49" charset="-128"/>
              </a:rPr>
              <a:t>があります。</a:t>
            </a:r>
            <a:br>
              <a:rPr lang="en-US" altLang="ja-JP" sz="2400" b="1" dirty="0">
                <a:solidFill>
                  <a:srgbClr val="FF0000"/>
                </a:solidFill>
                <a:latin typeface="Gill Sans MT" panose="020B0502020104020203"/>
                <a:ea typeface="HGｺﾞｼｯｸE" panose="020B0909000000000000" pitchFamily="49" charset="-128"/>
              </a:rPr>
            </a:br>
            <a:r>
              <a:rPr lang="ja-JP" altLang="en-US" sz="533" b="1" dirty="0">
                <a:solidFill>
                  <a:srgbClr val="FF0000"/>
                </a:solidFill>
                <a:latin typeface="Gill Sans MT" panose="020B0502020104020203"/>
                <a:ea typeface="HGｺﾞｼｯｸE" panose="020B0909000000000000" pitchFamily="49" charset="-128"/>
              </a:rPr>
              <a:t>　</a:t>
            </a:r>
            <a:br>
              <a:rPr lang="en-US" altLang="ja-JP" sz="2400" b="1" dirty="0">
                <a:solidFill>
                  <a:srgbClr val="FF0000"/>
                </a:solidFill>
                <a:latin typeface="Gill Sans MT" panose="020B0502020104020203"/>
                <a:ea typeface="HGｺﾞｼｯｸE" panose="020B0909000000000000" pitchFamily="49" charset="-128"/>
              </a:rPr>
            </a:br>
            <a:r>
              <a:rPr lang="ja-JP" altLang="en-US" sz="2400" b="1" dirty="0">
                <a:solidFill>
                  <a:srgbClr val="FF0000"/>
                </a:solidFill>
                <a:latin typeface="Gill Sans MT" panose="020B0502020104020203"/>
                <a:ea typeface="HGｺﾞｼｯｸE" panose="020B0909000000000000" pitchFamily="49" charset="-128"/>
              </a:rPr>
              <a:t>プログラムをつくることを</a:t>
            </a:r>
            <a:br>
              <a:rPr lang="en-US" altLang="ja-JP" sz="2400" b="1" dirty="0">
                <a:solidFill>
                  <a:srgbClr val="FF0000"/>
                </a:solidFill>
                <a:latin typeface="Gill Sans MT" panose="020B0502020104020203"/>
                <a:ea typeface="HGｺﾞｼｯｸE" panose="020B0909000000000000" pitchFamily="49" charset="-128"/>
              </a:rPr>
            </a:br>
            <a:r>
              <a:rPr lang="ja-JP" altLang="en-US" sz="2400" b="1" dirty="0">
                <a:solidFill>
                  <a:srgbClr val="FF0000"/>
                </a:solidFill>
                <a:latin typeface="Gill Sans MT" panose="020B0502020104020203"/>
                <a:ea typeface="HGｺﾞｼｯｸE" panose="020B0909000000000000" pitchFamily="49" charset="-128"/>
              </a:rPr>
              <a:t>プログラミングといいます。</a:t>
            </a:r>
            <a:endParaRPr lang="ja-JP" altLang="en-US" sz="2800" b="1" dirty="0">
              <a:solidFill>
                <a:srgbClr val="FF0000"/>
              </a:solidFill>
              <a:latin typeface="Gill Sans MT" panose="020B0502020104020203"/>
              <a:ea typeface="HGｺﾞｼｯｸE" panose="020B0909000000000000" pitchFamily="49" charset="-128"/>
            </a:endParaRPr>
          </a:p>
        </p:txBody>
      </p:sp>
      <p:sp>
        <p:nvSpPr>
          <p:cNvPr id="7" name="コンテンツ プレースホルダー 2"/>
          <p:cNvSpPr txBox="1">
            <a:spLocks/>
          </p:cNvSpPr>
          <p:nvPr/>
        </p:nvSpPr>
        <p:spPr>
          <a:xfrm>
            <a:off x="152401" y="2283274"/>
            <a:ext cx="5386251" cy="65599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a:lstStyle>
          <a:p>
            <a:pPr marL="0" indent="0" defTabSz="914446">
              <a:buClr>
                <a:srgbClr val="9BAFB5"/>
              </a:buClr>
              <a:buNone/>
              <a:defRPr/>
            </a:pPr>
            <a:endParaRPr lang="ja-JP" altLang="en-US" sz="2800" b="1" dirty="0">
              <a:solidFill>
                <a:srgbClr val="000000"/>
              </a:solidFill>
              <a:latin typeface="Gill Sans MT" panose="020B0502020104020203"/>
              <a:ea typeface="HGｺﾞｼｯｸE" panose="020B0909000000000000" pitchFamily="49" charset="-128"/>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rcRect/>
          <a:stretch/>
        </p:blipFill>
        <p:spPr>
          <a:xfrm>
            <a:off x="8997565" y="3390349"/>
            <a:ext cx="2200167" cy="2828787"/>
          </a:xfrm>
          <a:prstGeom prst="rect">
            <a:avLst/>
          </a:prstGeom>
        </p:spPr>
      </p:pic>
      <p:grpSp>
        <p:nvGrpSpPr>
          <p:cNvPr id="33" name="グループ化 32">
            <a:extLst>
              <a:ext uri="{FF2B5EF4-FFF2-40B4-BE49-F238E27FC236}">
                <a16:creationId xmlns:a16="http://schemas.microsoft.com/office/drawing/2014/main" id="{C5F43588-126E-4756-B1EC-A4FFE8FDC9C1}"/>
              </a:ext>
            </a:extLst>
          </p:cNvPr>
          <p:cNvGrpSpPr/>
          <p:nvPr/>
        </p:nvGrpSpPr>
        <p:grpSpPr>
          <a:xfrm>
            <a:off x="6453293" y="3585688"/>
            <a:ext cx="2782260" cy="2361605"/>
            <a:chOff x="9663862" y="5378309"/>
            <a:chExt cx="4173390" cy="3542408"/>
          </a:xfrm>
        </p:grpSpPr>
        <p:sp>
          <p:nvSpPr>
            <p:cNvPr id="23" name="テキスト ボックス 22">
              <a:extLst>
                <a:ext uri="{FF2B5EF4-FFF2-40B4-BE49-F238E27FC236}">
                  <a16:creationId xmlns:a16="http://schemas.microsoft.com/office/drawing/2014/main" id="{77450EEA-CB53-48BF-8BBC-F774309AF027}"/>
                </a:ext>
              </a:extLst>
            </p:cNvPr>
            <p:cNvSpPr txBox="1"/>
            <p:nvPr/>
          </p:nvSpPr>
          <p:spPr>
            <a:xfrm rot="20695749">
              <a:off x="9663862" y="5378309"/>
              <a:ext cx="2183543" cy="1123193"/>
            </a:xfrm>
            <a:prstGeom prst="rect">
              <a:avLst/>
            </a:prstGeom>
            <a:noFill/>
            <a:scene3d>
              <a:camera prst="orthographicFront"/>
              <a:lightRig rig="threePt" dir="t"/>
            </a:scene3d>
            <a:sp3d/>
          </p:spPr>
          <p:txBody>
            <a:bodyPr wrap="square" rtlCol="0">
              <a:spAutoFit/>
              <a:flatTx/>
            </a:bodyPr>
            <a:lstStyle/>
            <a:p>
              <a:r>
                <a:rPr kumimoji="1" lang="ja-JP" altLang="en-US" sz="2133" dirty="0">
                  <a:solidFill>
                    <a:srgbClr val="F8AC39"/>
                  </a:solidFill>
                  <a:latin typeface="HGP創英角ﾎﾟｯﾌﾟ体" panose="040B0A00000000000000" pitchFamily="50" charset="-128"/>
                  <a:ea typeface="HGP創英角ﾎﾟｯﾌﾟ体" panose="040B0A00000000000000" pitchFamily="50" charset="-128"/>
                </a:rPr>
                <a:t>Ｐｒｏｇｒａｍ </a:t>
              </a: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rcRect/>
            <a:stretch/>
          </p:blipFill>
          <p:spPr>
            <a:xfrm>
              <a:off x="9996667" y="5843449"/>
              <a:ext cx="3840585" cy="3077268"/>
            </a:xfrm>
            <a:prstGeom prst="rect">
              <a:avLst/>
            </a:prstGeom>
          </p:spPr>
        </p:pic>
      </p:grpSp>
      <p:sp>
        <p:nvSpPr>
          <p:cNvPr id="28" name="正方形/長方形 27">
            <a:extLst>
              <a:ext uri="{FF2B5EF4-FFF2-40B4-BE49-F238E27FC236}">
                <a16:creationId xmlns:a16="http://schemas.microsoft.com/office/drawing/2014/main" id="{2C79A9DF-8BDA-4593-8CDA-1464F5418B00}"/>
              </a:ext>
            </a:extLst>
          </p:cNvPr>
          <p:cNvSpPr/>
          <p:nvPr/>
        </p:nvSpPr>
        <p:spPr>
          <a:xfrm>
            <a:off x="218081" y="2431505"/>
            <a:ext cx="11755839" cy="2349618"/>
          </a:xfrm>
          <a:prstGeom prst="rect">
            <a:avLst/>
          </a:prstGeom>
          <a:solidFill>
            <a:schemeClr val="bg1">
              <a:alpha val="65000"/>
            </a:schemeClr>
          </a:solidFill>
          <a:ln>
            <a:noFill/>
          </a:ln>
        </p:spPr>
        <p:txBody>
          <a:bodyPr wrap="square" lIns="91440" tIns="45720" rIns="91440" bIns="45720">
            <a:spAutoFit/>
          </a:bodyPr>
          <a:lstStyle/>
          <a:p>
            <a:pPr algn="ctr" defTabSz="457223">
              <a:defRPr/>
            </a:pPr>
            <a:r>
              <a:rPr lang="ja-JP" altLang="en-US" sz="7334" b="1" dirty="0">
                <a:ln w="22225">
                  <a:solidFill>
                    <a:srgbClr val="9BAFB5"/>
                  </a:solidFill>
                  <a:prstDash val="solid"/>
                </a:ln>
                <a:solidFill>
                  <a:srgbClr val="00B0F0"/>
                </a:solidFill>
                <a:latin typeface="Gill Sans MT" panose="020B0502020104020203"/>
                <a:ea typeface="HGｺﾞｼｯｸE" panose="020B0909000000000000" pitchFamily="49" charset="-128"/>
              </a:rPr>
              <a:t>つまり、コンピューターの</a:t>
            </a:r>
            <a:br>
              <a:rPr lang="en-US" altLang="ja-JP" sz="7334" b="1" dirty="0">
                <a:ln w="22225">
                  <a:solidFill>
                    <a:srgbClr val="9BAFB5"/>
                  </a:solidFill>
                  <a:prstDash val="solid"/>
                </a:ln>
                <a:solidFill>
                  <a:srgbClr val="00B0F0"/>
                </a:solidFill>
                <a:latin typeface="Gill Sans MT" panose="020B0502020104020203"/>
                <a:ea typeface="HGｺﾞｼｯｸE" panose="020B0909000000000000" pitchFamily="49" charset="-128"/>
              </a:rPr>
            </a:br>
            <a:r>
              <a:rPr lang="ja-JP" altLang="en-US" sz="7334" b="1" dirty="0">
                <a:ln w="22225">
                  <a:solidFill>
                    <a:srgbClr val="9BAFB5"/>
                  </a:solidFill>
                  <a:prstDash val="solid"/>
                </a:ln>
                <a:solidFill>
                  <a:srgbClr val="00B0F0"/>
                </a:solidFill>
                <a:latin typeface="Gill Sans MT" panose="020B0502020104020203"/>
                <a:ea typeface="HGｺﾞｼｯｸE" panose="020B0909000000000000" pitchFamily="49" charset="-128"/>
              </a:rPr>
              <a:t>ことばってこと！</a:t>
            </a:r>
          </a:p>
        </p:txBody>
      </p:sp>
      <p:sp>
        <p:nvSpPr>
          <p:cNvPr id="35" name="AutoShape 3">
            <a:extLst>
              <a:ext uri="{FF2B5EF4-FFF2-40B4-BE49-F238E27FC236}">
                <a16:creationId xmlns:a16="http://schemas.microsoft.com/office/drawing/2014/main" id="{55F0EE18-0263-4BD0-A17F-5C89485C9F75}"/>
              </a:ext>
            </a:extLst>
          </p:cNvPr>
          <p:cNvSpPr/>
          <p:nvPr/>
        </p:nvSpPr>
        <p:spPr>
          <a:xfrm>
            <a:off x="0" y="6390068"/>
            <a:ext cx="12192000" cy="478763"/>
          </a:xfrm>
          <a:prstGeom prst="rect">
            <a:avLst/>
          </a:prstGeom>
          <a:solidFill>
            <a:srgbClr val="F8AC39"/>
          </a:solidFill>
        </p:spPr>
      </p:sp>
      <p:sp>
        <p:nvSpPr>
          <p:cNvPr id="36" name="TextBox 4">
            <a:extLst>
              <a:ext uri="{FF2B5EF4-FFF2-40B4-BE49-F238E27FC236}">
                <a16:creationId xmlns:a16="http://schemas.microsoft.com/office/drawing/2014/main" id="{CCCD391D-6107-4DA1-AB33-C3DE501F263C}"/>
              </a:ext>
            </a:extLst>
          </p:cNvPr>
          <p:cNvSpPr txBox="1"/>
          <p:nvPr/>
        </p:nvSpPr>
        <p:spPr>
          <a:xfrm>
            <a:off x="3276134" y="6569861"/>
            <a:ext cx="8035727" cy="117404"/>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sp>
        <p:nvSpPr>
          <p:cNvPr id="39" name="AutoShape 3">
            <a:extLst>
              <a:ext uri="{FF2B5EF4-FFF2-40B4-BE49-F238E27FC236}">
                <a16:creationId xmlns:a16="http://schemas.microsoft.com/office/drawing/2014/main" id="{6EFDE595-93B0-46C5-AA02-9A0FBE403512}"/>
              </a:ext>
            </a:extLst>
          </p:cNvPr>
          <p:cNvSpPr/>
          <p:nvPr/>
        </p:nvSpPr>
        <p:spPr>
          <a:xfrm>
            <a:off x="0" y="6297020"/>
            <a:ext cx="12192000" cy="478763"/>
          </a:xfrm>
          <a:prstGeom prst="rect">
            <a:avLst/>
          </a:prstGeom>
          <a:solidFill>
            <a:srgbClr val="F8AC39"/>
          </a:solidFill>
        </p:spPr>
      </p:sp>
      <p:sp>
        <p:nvSpPr>
          <p:cNvPr id="40" name="TextBox 4">
            <a:extLst>
              <a:ext uri="{FF2B5EF4-FFF2-40B4-BE49-F238E27FC236}">
                <a16:creationId xmlns:a16="http://schemas.microsoft.com/office/drawing/2014/main" id="{830A3A0F-3EF2-431D-8EF1-A1688D8CB25E}"/>
              </a:ext>
            </a:extLst>
          </p:cNvPr>
          <p:cNvSpPr txBox="1"/>
          <p:nvPr/>
        </p:nvSpPr>
        <p:spPr>
          <a:xfrm>
            <a:off x="3276134" y="6527392"/>
            <a:ext cx="8035727" cy="117404"/>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pic>
        <p:nvPicPr>
          <p:cNvPr id="22" name="図 21">
            <a:extLst>
              <a:ext uri="{FF2B5EF4-FFF2-40B4-BE49-F238E27FC236}">
                <a16:creationId xmlns:a16="http://schemas.microsoft.com/office/drawing/2014/main" id="{D220BD19-441F-42A1-9C82-A7988398F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54437"/>
            <a:ext cx="1824215" cy="1321542"/>
          </a:xfrm>
          <a:prstGeom prst="rect">
            <a:avLst/>
          </a:prstGeom>
        </p:spPr>
      </p:pic>
    </p:spTree>
    <p:extLst>
      <p:ext uri="{BB962C8B-B14F-4D97-AF65-F5344CB8AC3E}">
        <p14:creationId xmlns:p14="http://schemas.microsoft.com/office/powerpoint/2010/main" val="382184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854BF88B-7570-4611-B775-CDEA21C72E83}"/>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4614" t="26519" r="4629" b="25214"/>
          <a:stretch/>
        </p:blipFill>
        <p:spPr>
          <a:xfrm rot="21195505">
            <a:off x="309042" y="1140377"/>
            <a:ext cx="11573916" cy="4927740"/>
          </a:xfrm>
          <a:prstGeom prst="rect">
            <a:avLst/>
          </a:prstGeom>
        </p:spPr>
      </p:pic>
      <p:sp>
        <p:nvSpPr>
          <p:cNvPr id="38" name="四角形: 角を丸くする 37">
            <a:extLst>
              <a:ext uri="{FF2B5EF4-FFF2-40B4-BE49-F238E27FC236}">
                <a16:creationId xmlns:a16="http://schemas.microsoft.com/office/drawing/2014/main" id="{7EDA6662-3A09-4E2C-9D4E-AFB6B585A44D}"/>
              </a:ext>
            </a:extLst>
          </p:cNvPr>
          <p:cNvSpPr/>
          <p:nvPr/>
        </p:nvSpPr>
        <p:spPr>
          <a:xfrm>
            <a:off x="6367726" y="3602375"/>
            <a:ext cx="5653248" cy="2448699"/>
          </a:xfrm>
          <a:prstGeom prst="roundRect">
            <a:avLst/>
          </a:prstGeom>
          <a:solidFill>
            <a:schemeClr val="tx1">
              <a:lumMod val="95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ｇ</a:t>
            </a:r>
          </a:p>
        </p:txBody>
      </p:sp>
      <p:sp>
        <p:nvSpPr>
          <p:cNvPr id="39" name="四角形: 角を丸くする 38">
            <a:extLst>
              <a:ext uri="{FF2B5EF4-FFF2-40B4-BE49-F238E27FC236}">
                <a16:creationId xmlns:a16="http://schemas.microsoft.com/office/drawing/2014/main" id="{DAFE682F-56EB-4D49-B9A2-E2580DFF97CC}"/>
              </a:ext>
            </a:extLst>
          </p:cNvPr>
          <p:cNvSpPr/>
          <p:nvPr/>
        </p:nvSpPr>
        <p:spPr>
          <a:xfrm>
            <a:off x="8885405" y="1110804"/>
            <a:ext cx="2993573" cy="411049"/>
          </a:xfrm>
          <a:prstGeom prst="roundRect">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テキスト ボックス 26">
            <a:extLst>
              <a:ext uri="{FF2B5EF4-FFF2-40B4-BE49-F238E27FC236}">
                <a16:creationId xmlns:a16="http://schemas.microsoft.com/office/drawing/2014/main" id="{01F64623-3F86-4C4D-9A68-D7031B3025B7}"/>
              </a:ext>
            </a:extLst>
          </p:cNvPr>
          <p:cNvSpPr txBox="1"/>
          <p:nvPr/>
        </p:nvSpPr>
        <p:spPr>
          <a:xfrm>
            <a:off x="3048000" y="3306576"/>
            <a:ext cx="6096000" cy="276999"/>
          </a:xfrm>
          <a:prstGeom prst="rect">
            <a:avLst/>
          </a:prstGeom>
          <a:noFill/>
        </p:spPr>
        <p:txBody>
          <a:bodyPr wrap="square">
            <a:spAutoFit/>
          </a:bodyPr>
          <a:lstStyle/>
          <a:p>
            <a:endParaRPr lang="ja-JP" altLang="en-US" sz="1200" dirty="0"/>
          </a:p>
        </p:txBody>
      </p:sp>
      <p:sp>
        <p:nvSpPr>
          <p:cNvPr id="5" name="正方形/長方形 4">
            <a:extLst>
              <a:ext uri="{FF2B5EF4-FFF2-40B4-BE49-F238E27FC236}">
                <a16:creationId xmlns:a16="http://schemas.microsoft.com/office/drawing/2014/main" id="{0A2E8643-5AAD-423A-980F-6F53739570A0}"/>
              </a:ext>
            </a:extLst>
          </p:cNvPr>
          <p:cNvSpPr/>
          <p:nvPr/>
        </p:nvSpPr>
        <p:spPr>
          <a:xfrm>
            <a:off x="305849" y="201801"/>
            <a:ext cx="6806151" cy="6985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9" name="矢印: 五方向 8">
            <a:extLst>
              <a:ext uri="{FF2B5EF4-FFF2-40B4-BE49-F238E27FC236}">
                <a16:creationId xmlns:a16="http://schemas.microsoft.com/office/drawing/2014/main" id="{AC1A36D9-B618-4583-B3D7-C385757BA8F7}"/>
              </a:ext>
            </a:extLst>
          </p:cNvPr>
          <p:cNvSpPr/>
          <p:nvPr/>
        </p:nvSpPr>
        <p:spPr>
          <a:xfrm>
            <a:off x="6229293" y="1118253"/>
            <a:ext cx="2995683" cy="414474"/>
          </a:xfrm>
          <a:prstGeom prst="homePlate">
            <a:avLst/>
          </a:prstGeom>
          <a:solidFill>
            <a:srgbClr val="8CE43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highlight>
                <a:srgbClr val="00FF00"/>
              </a:highlight>
            </a:endParaRPr>
          </a:p>
        </p:txBody>
      </p:sp>
      <p:sp>
        <p:nvSpPr>
          <p:cNvPr id="35" name="矢印: 五方向 34">
            <a:extLst>
              <a:ext uri="{FF2B5EF4-FFF2-40B4-BE49-F238E27FC236}">
                <a16:creationId xmlns:a16="http://schemas.microsoft.com/office/drawing/2014/main" id="{4F73118D-5FDE-4529-8B20-9B4428423865}"/>
              </a:ext>
            </a:extLst>
          </p:cNvPr>
          <p:cNvSpPr/>
          <p:nvPr/>
        </p:nvSpPr>
        <p:spPr>
          <a:xfrm>
            <a:off x="2619845" y="1112598"/>
            <a:ext cx="3832804" cy="423286"/>
          </a:xfrm>
          <a:prstGeom prst="homePlate">
            <a:avLst/>
          </a:prstGeom>
          <a:solidFill>
            <a:srgbClr val="09D7E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6" name="矢印: 五方向 35">
            <a:extLst>
              <a:ext uri="{FF2B5EF4-FFF2-40B4-BE49-F238E27FC236}">
                <a16:creationId xmlns:a16="http://schemas.microsoft.com/office/drawing/2014/main" id="{F868590B-C2B6-4BDE-ADC7-D4E62F8A2E15}"/>
              </a:ext>
            </a:extLst>
          </p:cNvPr>
          <p:cNvSpPr/>
          <p:nvPr/>
        </p:nvSpPr>
        <p:spPr>
          <a:xfrm>
            <a:off x="325528" y="1113760"/>
            <a:ext cx="2611051" cy="418967"/>
          </a:xfrm>
          <a:prstGeom prst="homePlate">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四角形: 角を丸くする 9">
            <a:extLst>
              <a:ext uri="{FF2B5EF4-FFF2-40B4-BE49-F238E27FC236}">
                <a16:creationId xmlns:a16="http://schemas.microsoft.com/office/drawing/2014/main" id="{82C79E89-387E-4AD0-BF26-5D4804D37E5A}"/>
              </a:ext>
            </a:extLst>
          </p:cNvPr>
          <p:cNvSpPr/>
          <p:nvPr/>
        </p:nvSpPr>
        <p:spPr>
          <a:xfrm>
            <a:off x="305849" y="1891945"/>
            <a:ext cx="6146800" cy="4419600"/>
          </a:xfrm>
          <a:prstGeom prst="roundRect">
            <a:avLst/>
          </a:prstGeom>
          <a:solidFill>
            <a:schemeClr val="tx1">
              <a:alpha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pic>
        <p:nvPicPr>
          <p:cNvPr id="17" name="Picture 10">
            <a:extLst>
              <a:ext uri="{FF2B5EF4-FFF2-40B4-BE49-F238E27FC236}">
                <a16:creationId xmlns:a16="http://schemas.microsoft.com/office/drawing/2014/main" id="{884DA635-679D-478A-B50A-98AEE2B670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716"/>
          <a:stretch/>
        </p:blipFill>
        <p:spPr bwMode="auto">
          <a:xfrm>
            <a:off x="10907840" y="4569246"/>
            <a:ext cx="1013783" cy="753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0CD1CB4E-0665-4C6E-946D-68E40EEA0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9870" y="2550479"/>
            <a:ext cx="2221771" cy="1793263"/>
          </a:xfrm>
          <a:prstGeom prst="rect">
            <a:avLst/>
          </a:prstGeom>
          <a:ln w="88900" cap="sq" cmpd="thickThin">
            <a:solidFill>
              <a:srgbClr val="000000"/>
            </a:solidFill>
            <a:prstDash val="solid"/>
            <a:miter lim="800000"/>
          </a:ln>
          <a:effectLst>
            <a:innerShdw blurRad="76200">
              <a:srgbClr val="000000"/>
            </a:innerShdw>
          </a:effectLst>
        </p:spPr>
      </p:pic>
      <p:pic>
        <p:nvPicPr>
          <p:cNvPr id="41" name="Picture 2">
            <a:extLst>
              <a:ext uri="{FF2B5EF4-FFF2-40B4-BE49-F238E27FC236}">
                <a16:creationId xmlns:a16="http://schemas.microsoft.com/office/drawing/2014/main" id="{1A0B5EF1-0F9E-4CC0-A3C6-1D50652BDA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0916" y="2012419"/>
            <a:ext cx="2682322" cy="1797461"/>
          </a:xfrm>
          <a:prstGeom prst="rect">
            <a:avLst/>
          </a:prstGeom>
          <a:ln w="88900" cap="sq" cmpd="thickThin">
            <a:solidFill>
              <a:srgbClr val="000000"/>
            </a:solidFill>
            <a:prstDash val="solid"/>
            <a:miter lim="800000"/>
          </a:ln>
          <a:effectLst>
            <a:innerShdw blurRad="76200">
              <a:srgbClr val="000000"/>
            </a:innerShdw>
          </a:effectLst>
        </p:spPr>
      </p:pic>
      <p:pic>
        <p:nvPicPr>
          <p:cNvPr id="25" name="図 24">
            <a:extLst>
              <a:ext uri="{FF2B5EF4-FFF2-40B4-BE49-F238E27FC236}">
                <a16:creationId xmlns:a16="http://schemas.microsoft.com/office/drawing/2014/main" id="{9E7E2384-3A75-4ED3-A6CE-E3BC5B1888E7}"/>
              </a:ext>
            </a:extLst>
          </p:cNvPr>
          <p:cNvPicPr>
            <a:picLocks noChangeAspect="1"/>
          </p:cNvPicPr>
          <p:nvPr/>
        </p:nvPicPr>
        <p:blipFill rotWithShape="1">
          <a:blip r:embed="rId8">
            <a:extLst>
              <a:ext uri="{28A0092B-C50C-407E-A947-70E740481C1C}">
                <a14:useLocalDpi xmlns:a14="http://schemas.microsoft.com/office/drawing/2010/main" val="0"/>
              </a:ext>
            </a:extLst>
          </a:blip>
          <a:srcRect l="51759" t="20741" r="12612" b="47024"/>
          <a:stretch/>
        </p:blipFill>
        <p:spPr>
          <a:xfrm>
            <a:off x="6762875" y="3604248"/>
            <a:ext cx="1628887" cy="1637434"/>
          </a:xfrm>
          <a:prstGeom prst="rect">
            <a:avLst/>
          </a:prstGeom>
          <a:ln>
            <a:noFill/>
          </a:ln>
          <a:effectLst>
            <a:outerShdw blurRad="292100" dist="139700" dir="2700000" algn="tl" rotWithShape="0">
              <a:srgbClr val="333333">
                <a:alpha val="65000"/>
              </a:srgbClr>
            </a:outerShdw>
          </a:effectLst>
        </p:spPr>
      </p:pic>
      <p:pic>
        <p:nvPicPr>
          <p:cNvPr id="44" name="図 43">
            <a:extLst>
              <a:ext uri="{FF2B5EF4-FFF2-40B4-BE49-F238E27FC236}">
                <a16:creationId xmlns:a16="http://schemas.microsoft.com/office/drawing/2014/main" id="{DB816EF2-8472-412B-9D6F-EE0268DDC2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82047">
            <a:off x="7346299" y="2129699"/>
            <a:ext cx="1746032" cy="780953"/>
          </a:xfrm>
          <a:prstGeom prst="rect">
            <a:avLst/>
          </a:prstGeom>
        </p:spPr>
      </p:pic>
      <p:pic>
        <p:nvPicPr>
          <p:cNvPr id="46" name="図 45">
            <a:extLst>
              <a:ext uri="{FF2B5EF4-FFF2-40B4-BE49-F238E27FC236}">
                <a16:creationId xmlns:a16="http://schemas.microsoft.com/office/drawing/2014/main" id="{6DEDCA48-742B-4FBF-A416-9D0F77C4A5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0865" y="5335332"/>
            <a:ext cx="1533955" cy="766977"/>
          </a:xfrm>
          <a:prstGeom prst="rect">
            <a:avLst/>
          </a:prstGeom>
          <a:ln>
            <a:noFill/>
          </a:ln>
          <a:effectLst>
            <a:outerShdw blurRad="292100" dist="139700" dir="2700000" algn="tl" rotWithShape="0">
              <a:srgbClr val="333333">
                <a:alpha val="65000"/>
              </a:srgbClr>
            </a:outerShdw>
          </a:effectLst>
        </p:spPr>
      </p:pic>
      <p:pic>
        <p:nvPicPr>
          <p:cNvPr id="48" name="図 47">
            <a:extLst>
              <a:ext uri="{FF2B5EF4-FFF2-40B4-BE49-F238E27FC236}">
                <a16:creationId xmlns:a16="http://schemas.microsoft.com/office/drawing/2014/main" id="{738ADA86-0164-4F17-8B42-41C0936D11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6814" y="5324439"/>
            <a:ext cx="892989" cy="792528"/>
          </a:xfrm>
          <a:prstGeom prst="rect">
            <a:avLst/>
          </a:prstGeom>
          <a:ln>
            <a:noFill/>
          </a:ln>
          <a:effectLst>
            <a:outerShdw blurRad="292100" dist="139700" dir="2700000" algn="tl" rotWithShape="0">
              <a:srgbClr val="333333">
                <a:alpha val="65000"/>
              </a:srgbClr>
            </a:outerShdw>
          </a:effectLst>
        </p:spPr>
      </p:pic>
      <p:pic>
        <p:nvPicPr>
          <p:cNvPr id="50" name="図 49">
            <a:extLst>
              <a:ext uri="{FF2B5EF4-FFF2-40B4-BE49-F238E27FC236}">
                <a16:creationId xmlns:a16="http://schemas.microsoft.com/office/drawing/2014/main" id="{C467900F-1D16-4068-BE05-A9AB67B177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3612" y="5243525"/>
            <a:ext cx="1533954" cy="922769"/>
          </a:xfrm>
          <a:prstGeom prst="rect">
            <a:avLst/>
          </a:prstGeom>
          <a:ln>
            <a:noFill/>
          </a:ln>
          <a:effectLst>
            <a:outerShdw blurRad="292100" dist="139700" dir="2700000" algn="tl" rotWithShape="0">
              <a:srgbClr val="333333">
                <a:alpha val="65000"/>
              </a:srgbClr>
            </a:outerShdw>
          </a:effectLst>
        </p:spPr>
      </p:pic>
      <p:pic>
        <p:nvPicPr>
          <p:cNvPr id="52" name="図 51">
            <a:extLst>
              <a:ext uri="{FF2B5EF4-FFF2-40B4-BE49-F238E27FC236}">
                <a16:creationId xmlns:a16="http://schemas.microsoft.com/office/drawing/2014/main" id="{BEDFC484-E583-4874-B68B-B894E687A0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08671" y="1660216"/>
            <a:ext cx="3183919" cy="1790378"/>
          </a:xfrm>
          <a:prstGeom prst="rect">
            <a:avLst/>
          </a:prstGeom>
          <a:ln w="88900" cap="sq" cmpd="thickThin">
            <a:solidFill>
              <a:srgbClr val="000000"/>
            </a:solidFill>
            <a:prstDash val="solid"/>
            <a:miter lim="800000"/>
          </a:ln>
          <a:effectLst>
            <a:innerShdw blurRad="76200">
              <a:srgbClr val="000000"/>
            </a:innerShdw>
          </a:effectLst>
        </p:spPr>
      </p:pic>
      <p:pic>
        <p:nvPicPr>
          <p:cNvPr id="58" name="図 57">
            <a:extLst>
              <a:ext uri="{FF2B5EF4-FFF2-40B4-BE49-F238E27FC236}">
                <a16:creationId xmlns:a16="http://schemas.microsoft.com/office/drawing/2014/main" id="{8E7BCFAE-14BD-4CCE-8EDE-7C5FE49C6E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53612" y="3901304"/>
            <a:ext cx="1578174" cy="887986"/>
          </a:xfrm>
          <a:prstGeom prst="rect">
            <a:avLst/>
          </a:prstGeom>
          <a:ln>
            <a:noFill/>
          </a:ln>
          <a:effectLst>
            <a:outerShdw blurRad="292100" dist="139700" dir="2700000" algn="tl" rotWithShape="0">
              <a:srgbClr val="333333">
                <a:alpha val="65000"/>
              </a:srgbClr>
            </a:outerShdw>
          </a:effectLst>
        </p:spPr>
      </p:pic>
      <p:pic>
        <p:nvPicPr>
          <p:cNvPr id="60" name="図 59">
            <a:extLst>
              <a:ext uri="{FF2B5EF4-FFF2-40B4-BE49-F238E27FC236}">
                <a16:creationId xmlns:a16="http://schemas.microsoft.com/office/drawing/2014/main" id="{98310285-D7C4-4BFB-A5A4-E7843A6924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19658" y="3930000"/>
            <a:ext cx="1765859" cy="1024405"/>
          </a:xfrm>
          <a:prstGeom prst="rect">
            <a:avLst/>
          </a:prstGeom>
        </p:spPr>
      </p:pic>
      <p:pic>
        <p:nvPicPr>
          <p:cNvPr id="62" name="グラフィックス 61" descr="チャットの吹き出し">
            <a:extLst>
              <a:ext uri="{FF2B5EF4-FFF2-40B4-BE49-F238E27FC236}">
                <a16:creationId xmlns:a16="http://schemas.microsoft.com/office/drawing/2014/main" id="{39E27547-B178-4945-8FF1-5AA634DF06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800000">
            <a:off x="7984435" y="4922539"/>
            <a:ext cx="609600" cy="609600"/>
          </a:xfrm>
          <a:prstGeom prst="rect">
            <a:avLst/>
          </a:prstGeom>
        </p:spPr>
      </p:pic>
      <p:pic>
        <p:nvPicPr>
          <p:cNvPr id="1024" name="グラフィックス 1023" descr="クラウドからダウンロード">
            <a:extLst>
              <a:ext uri="{FF2B5EF4-FFF2-40B4-BE49-F238E27FC236}">
                <a16:creationId xmlns:a16="http://schemas.microsoft.com/office/drawing/2014/main" id="{4724245F-A84D-492E-B64A-6528368F0A7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558227" y="4826725"/>
            <a:ext cx="507419" cy="507419"/>
          </a:xfrm>
          <a:prstGeom prst="rect">
            <a:avLst/>
          </a:prstGeom>
        </p:spPr>
      </p:pic>
      <p:pic>
        <p:nvPicPr>
          <p:cNvPr id="1027" name="グラフィックス 1026" descr="Web デザイン">
            <a:extLst>
              <a:ext uri="{FF2B5EF4-FFF2-40B4-BE49-F238E27FC236}">
                <a16:creationId xmlns:a16="http://schemas.microsoft.com/office/drawing/2014/main" id="{D42C5EFF-7C51-4833-A408-FD979855586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88589" y="5113086"/>
            <a:ext cx="547651" cy="547651"/>
          </a:xfrm>
          <a:prstGeom prst="rect">
            <a:avLst/>
          </a:prstGeom>
        </p:spPr>
      </p:pic>
      <p:pic>
        <p:nvPicPr>
          <p:cNvPr id="1031" name="グラフィックス 1030" descr="ロボット">
            <a:extLst>
              <a:ext uri="{FF2B5EF4-FFF2-40B4-BE49-F238E27FC236}">
                <a16:creationId xmlns:a16="http://schemas.microsoft.com/office/drawing/2014/main" id="{31E7A182-7610-4295-940A-28120215FC6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50201" y="4347907"/>
            <a:ext cx="512653" cy="512653"/>
          </a:xfrm>
          <a:prstGeom prst="rect">
            <a:avLst/>
          </a:prstGeom>
        </p:spPr>
      </p:pic>
      <p:sp>
        <p:nvSpPr>
          <p:cNvPr id="1035" name="テキスト ボックス 1034">
            <a:extLst>
              <a:ext uri="{FF2B5EF4-FFF2-40B4-BE49-F238E27FC236}">
                <a16:creationId xmlns:a16="http://schemas.microsoft.com/office/drawing/2014/main" id="{5B572936-FB21-47F9-9EF0-161AB94CB803}"/>
              </a:ext>
            </a:extLst>
          </p:cNvPr>
          <p:cNvSpPr txBox="1"/>
          <p:nvPr/>
        </p:nvSpPr>
        <p:spPr>
          <a:xfrm>
            <a:off x="325527" y="148779"/>
            <a:ext cx="7025420" cy="707886"/>
          </a:xfrm>
          <a:prstGeom prst="rect">
            <a:avLst/>
          </a:prstGeom>
          <a:solidFill>
            <a:srgbClr val="FF9933"/>
          </a:solidFill>
        </p:spPr>
        <p:txBody>
          <a:bodyPr wrap="square" rtlCol="0">
            <a:spAutoFit/>
          </a:bodyPr>
          <a:lstStyle/>
          <a:p>
            <a:r>
              <a:rPr kumimoji="1" lang="en-US" altLang="ja-JP" b="1" dirty="0"/>
              <a:t>Step</a:t>
            </a:r>
            <a:r>
              <a:rPr kumimoji="1" lang="ja-JP" altLang="en-US" b="1" dirty="0"/>
              <a:t> </a:t>
            </a:r>
            <a:r>
              <a:rPr kumimoji="1" lang="en-US" altLang="ja-JP" b="1" dirty="0"/>
              <a:t>BY</a:t>
            </a:r>
            <a:r>
              <a:rPr kumimoji="1" lang="ja-JP" altLang="en-US" b="1" dirty="0"/>
              <a:t> </a:t>
            </a:r>
            <a:r>
              <a:rPr kumimoji="1" lang="en-US" altLang="ja-JP" b="1" dirty="0"/>
              <a:t>Step</a:t>
            </a:r>
            <a:r>
              <a:rPr kumimoji="1" lang="ja-JP" altLang="en-US" b="1" dirty="0"/>
              <a:t> </a:t>
            </a:r>
            <a:r>
              <a:rPr kumimoji="1" lang="ja-JP" altLang="en-US" dirty="0"/>
              <a:t>の学習プログラム</a:t>
            </a:r>
            <a:br>
              <a:rPr kumimoji="1" lang="en-US" altLang="ja-JP" dirty="0"/>
            </a:br>
            <a:r>
              <a:rPr kumimoji="1" lang="ja-JP" altLang="en-US" dirty="0"/>
              <a:t>　　 　　➥ 習得レベルにあわせた </a:t>
            </a:r>
            <a:r>
              <a:rPr kumimoji="1" lang="ja-JP" altLang="en-US" sz="2200" b="1" dirty="0">
                <a:solidFill>
                  <a:srgbClr val="FFFF00"/>
                </a:solidFill>
                <a:latin typeface="BIZ UDPゴシック" panose="020B0400000000000000" pitchFamily="50" charset="-128"/>
                <a:ea typeface="BIZ UDPゴシック" panose="020B0400000000000000" pitchFamily="50" charset="-128"/>
              </a:rPr>
              <a:t>フリーアプリ</a:t>
            </a:r>
            <a:r>
              <a:rPr kumimoji="1" lang="ja-JP" altLang="en-US" b="1" dirty="0">
                <a:solidFill>
                  <a:srgbClr val="FFFF00"/>
                </a:solidFill>
                <a:latin typeface="+mj-lt"/>
              </a:rPr>
              <a:t> </a:t>
            </a:r>
            <a:r>
              <a:rPr kumimoji="1" lang="ja-JP" altLang="en-US" dirty="0"/>
              <a:t>の選択が可能！</a:t>
            </a:r>
          </a:p>
        </p:txBody>
      </p:sp>
      <p:sp>
        <p:nvSpPr>
          <p:cNvPr id="1037" name="テキスト ボックス 1036">
            <a:extLst>
              <a:ext uri="{FF2B5EF4-FFF2-40B4-BE49-F238E27FC236}">
                <a16:creationId xmlns:a16="http://schemas.microsoft.com/office/drawing/2014/main" id="{A7E05887-138D-4E61-931D-402D96DCD0B5}"/>
              </a:ext>
            </a:extLst>
          </p:cNvPr>
          <p:cNvSpPr txBox="1"/>
          <p:nvPr/>
        </p:nvSpPr>
        <p:spPr>
          <a:xfrm>
            <a:off x="4053794" y="1124085"/>
            <a:ext cx="1117600" cy="420564"/>
          </a:xfrm>
          <a:prstGeom prst="rect">
            <a:avLst/>
          </a:prstGeom>
          <a:noFill/>
        </p:spPr>
        <p:txBody>
          <a:bodyPr wrap="square" rtlCol="0">
            <a:spAutoFit/>
          </a:bodyPr>
          <a:lstStyle/>
          <a:p>
            <a:r>
              <a:rPr kumimoji="1" lang="ja-JP" altLang="en-US" sz="2133" dirty="0">
                <a:solidFill>
                  <a:schemeClr val="bg1">
                    <a:lumMod val="85000"/>
                    <a:lumOff val="15000"/>
                  </a:schemeClr>
                </a:solidFill>
              </a:rPr>
              <a:t>小学生</a:t>
            </a:r>
          </a:p>
        </p:txBody>
      </p:sp>
      <p:sp>
        <p:nvSpPr>
          <p:cNvPr id="80" name="テキスト ボックス 79">
            <a:extLst>
              <a:ext uri="{FF2B5EF4-FFF2-40B4-BE49-F238E27FC236}">
                <a16:creationId xmlns:a16="http://schemas.microsoft.com/office/drawing/2014/main" id="{940D72CC-1279-4496-B60E-4D3F029B3EFF}"/>
              </a:ext>
            </a:extLst>
          </p:cNvPr>
          <p:cNvSpPr txBox="1"/>
          <p:nvPr/>
        </p:nvSpPr>
        <p:spPr>
          <a:xfrm>
            <a:off x="1043652" y="1137297"/>
            <a:ext cx="1538092" cy="379656"/>
          </a:xfrm>
          <a:prstGeom prst="rect">
            <a:avLst/>
          </a:prstGeom>
          <a:noFill/>
        </p:spPr>
        <p:txBody>
          <a:bodyPr wrap="square" rtlCol="0">
            <a:spAutoFit/>
          </a:bodyPr>
          <a:lstStyle/>
          <a:p>
            <a:r>
              <a:rPr kumimoji="1" lang="ja-JP" altLang="en-US" sz="1867" dirty="0">
                <a:solidFill>
                  <a:schemeClr val="bg1">
                    <a:lumMod val="85000"/>
                    <a:lumOff val="15000"/>
                  </a:schemeClr>
                </a:solidFill>
              </a:rPr>
              <a:t>未就学児</a:t>
            </a:r>
          </a:p>
        </p:txBody>
      </p:sp>
      <p:sp>
        <p:nvSpPr>
          <p:cNvPr id="81" name="テキスト ボックス 80">
            <a:extLst>
              <a:ext uri="{FF2B5EF4-FFF2-40B4-BE49-F238E27FC236}">
                <a16:creationId xmlns:a16="http://schemas.microsoft.com/office/drawing/2014/main" id="{7B18DCC7-6D34-40AF-BA23-B8C39ECCC1F7}"/>
              </a:ext>
            </a:extLst>
          </p:cNvPr>
          <p:cNvSpPr txBox="1"/>
          <p:nvPr/>
        </p:nvSpPr>
        <p:spPr>
          <a:xfrm>
            <a:off x="7170678" y="1130725"/>
            <a:ext cx="1117600" cy="420564"/>
          </a:xfrm>
          <a:prstGeom prst="rect">
            <a:avLst/>
          </a:prstGeom>
          <a:noFill/>
        </p:spPr>
        <p:txBody>
          <a:bodyPr wrap="square" rtlCol="0">
            <a:spAutoFit/>
          </a:bodyPr>
          <a:lstStyle/>
          <a:p>
            <a:r>
              <a:rPr kumimoji="1" lang="ja-JP" altLang="en-US" sz="2133" dirty="0"/>
              <a:t>中学生</a:t>
            </a:r>
          </a:p>
        </p:txBody>
      </p:sp>
      <p:sp>
        <p:nvSpPr>
          <p:cNvPr id="82" name="テキスト ボックス 81">
            <a:extLst>
              <a:ext uri="{FF2B5EF4-FFF2-40B4-BE49-F238E27FC236}">
                <a16:creationId xmlns:a16="http://schemas.microsoft.com/office/drawing/2014/main" id="{281A76A6-F0A6-4D2B-90CE-2FB8A03E7A98}"/>
              </a:ext>
            </a:extLst>
          </p:cNvPr>
          <p:cNvSpPr txBox="1"/>
          <p:nvPr/>
        </p:nvSpPr>
        <p:spPr>
          <a:xfrm>
            <a:off x="9949009" y="1096389"/>
            <a:ext cx="1388755" cy="420564"/>
          </a:xfrm>
          <a:prstGeom prst="rect">
            <a:avLst/>
          </a:prstGeom>
          <a:noFill/>
        </p:spPr>
        <p:txBody>
          <a:bodyPr wrap="square" rtlCol="0">
            <a:spAutoFit/>
          </a:bodyPr>
          <a:lstStyle/>
          <a:p>
            <a:r>
              <a:rPr kumimoji="1" lang="ja-JP" altLang="en-US" sz="2133" dirty="0">
                <a:solidFill>
                  <a:schemeClr val="tx1">
                    <a:lumMod val="95000"/>
                  </a:schemeClr>
                </a:solidFill>
              </a:rPr>
              <a:t>高校生</a:t>
            </a:r>
          </a:p>
        </p:txBody>
      </p:sp>
      <p:sp>
        <p:nvSpPr>
          <p:cNvPr id="83" name="テキスト ボックス 82">
            <a:extLst>
              <a:ext uri="{FF2B5EF4-FFF2-40B4-BE49-F238E27FC236}">
                <a16:creationId xmlns:a16="http://schemas.microsoft.com/office/drawing/2014/main" id="{B74F0A03-255D-46AB-8BF8-C2E2B07D93B6}"/>
              </a:ext>
            </a:extLst>
          </p:cNvPr>
          <p:cNvSpPr txBox="1"/>
          <p:nvPr/>
        </p:nvSpPr>
        <p:spPr>
          <a:xfrm>
            <a:off x="682578" y="3574926"/>
            <a:ext cx="2960808" cy="323165"/>
          </a:xfrm>
          <a:prstGeom prst="rect">
            <a:avLst/>
          </a:prstGeom>
          <a:noFill/>
        </p:spPr>
        <p:txBody>
          <a:bodyPr wrap="square" rtlCol="0">
            <a:spAutoFit/>
          </a:bodyPr>
          <a:lstStyle/>
          <a:p>
            <a:r>
              <a:rPr kumimoji="1" lang="ja-JP" altLang="en-US" sz="1500" dirty="0">
                <a:solidFill>
                  <a:schemeClr val="bg1">
                    <a:lumMod val="85000"/>
                    <a:lumOff val="15000"/>
                  </a:schemeClr>
                </a:solidFill>
                <a:highlight>
                  <a:srgbClr val="FFFF00"/>
                </a:highlight>
              </a:rPr>
              <a:t>① ペーパートイ・キャラクター</a:t>
            </a:r>
            <a:endParaRPr kumimoji="1" lang="en-US" altLang="ja-JP" sz="1500" dirty="0">
              <a:solidFill>
                <a:schemeClr val="bg1">
                  <a:lumMod val="85000"/>
                  <a:lumOff val="15000"/>
                </a:schemeClr>
              </a:solidFill>
              <a:highlight>
                <a:srgbClr val="FFFF00"/>
              </a:highlight>
            </a:endParaRPr>
          </a:p>
        </p:txBody>
      </p:sp>
      <p:sp>
        <p:nvSpPr>
          <p:cNvPr id="85" name="テキスト ボックス 84">
            <a:extLst>
              <a:ext uri="{FF2B5EF4-FFF2-40B4-BE49-F238E27FC236}">
                <a16:creationId xmlns:a16="http://schemas.microsoft.com/office/drawing/2014/main" id="{4D979B80-D2D0-4F7F-9004-836501842319}"/>
              </a:ext>
            </a:extLst>
          </p:cNvPr>
          <p:cNvSpPr txBox="1"/>
          <p:nvPr/>
        </p:nvSpPr>
        <p:spPr>
          <a:xfrm>
            <a:off x="721767" y="4919933"/>
            <a:ext cx="2028204" cy="323165"/>
          </a:xfrm>
          <a:prstGeom prst="rect">
            <a:avLst/>
          </a:prstGeom>
          <a:noFill/>
        </p:spPr>
        <p:txBody>
          <a:bodyPr wrap="square" rtlCol="0">
            <a:spAutoFit/>
          </a:bodyPr>
          <a:lstStyle/>
          <a:p>
            <a:r>
              <a:rPr kumimoji="1" lang="ja-JP" altLang="en-US" sz="1500" dirty="0">
                <a:solidFill>
                  <a:schemeClr val="bg1">
                    <a:lumMod val="85000"/>
                    <a:lumOff val="15000"/>
                  </a:schemeClr>
                </a:solidFill>
                <a:highlight>
                  <a:srgbClr val="FFFF00"/>
                </a:highlight>
              </a:rPr>
              <a:t>② カミリモート</a:t>
            </a:r>
            <a:endParaRPr kumimoji="1" lang="en-US" altLang="ja-JP" sz="1500" dirty="0">
              <a:solidFill>
                <a:schemeClr val="bg1">
                  <a:lumMod val="85000"/>
                  <a:lumOff val="15000"/>
                </a:schemeClr>
              </a:solidFill>
              <a:highlight>
                <a:srgbClr val="FFFF00"/>
              </a:highlight>
            </a:endParaRPr>
          </a:p>
        </p:txBody>
      </p:sp>
      <p:sp>
        <p:nvSpPr>
          <p:cNvPr id="86" name="テキスト ボックス 85">
            <a:extLst>
              <a:ext uri="{FF2B5EF4-FFF2-40B4-BE49-F238E27FC236}">
                <a16:creationId xmlns:a16="http://schemas.microsoft.com/office/drawing/2014/main" id="{6BFC73AC-6520-4245-BC2A-F661E6D7A80D}"/>
              </a:ext>
            </a:extLst>
          </p:cNvPr>
          <p:cNvSpPr txBox="1"/>
          <p:nvPr/>
        </p:nvSpPr>
        <p:spPr>
          <a:xfrm>
            <a:off x="3910985" y="3560818"/>
            <a:ext cx="1620801" cy="338554"/>
          </a:xfrm>
          <a:prstGeom prst="rect">
            <a:avLst/>
          </a:prstGeom>
          <a:noFill/>
        </p:spPr>
        <p:txBody>
          <a:bodyPr wrap="square" rtlCol="0">
            <a:spAutoFit/>
          </a:bodyPr>
          <a:lstStyle/>
          <a:p>
            <a:r>
              <a:rPr kumimoji="1" lang="ja-JP" altLang="en-US" sz="1600" dirty="0">
                <a:solidFill>
                  <a:schemeClr val="bg1">
                    <a:lumMod val="85000"/>
                    <a:lumOff val="15000"/>
                  </a:schemeClr>
                </a:solidFill>
                <a:highlight>
                  <a:srgbClr val="00FFFF"/>
                </a:highlight>
              </a:rPr>
              <a:t>③ カミカード</a:t>
            </a:r>
            <a:endParaRPr kumimoji="1" lang="en-US" altLang="ja-JP" sz="1600" dirty="0">
              <a:solidFill>
                <a:schemeClr val="bg1">
                  <a:lumMod val="85000"/>
                  <a:lumOff val="15000"/>
                </a:schemeClr>
              </a:solidFill>
              <a:highlight>
                <a:srgbClr val="00FFFF"/>
              </a:highlight>
            </a:endParaRPr>
          </a:p>
        </p:txBody>
      </p:sp>
      <p:sp>
        <p:nvSpPr>
          <p:cNvPr id="88" name="テキスト ボックス 87">
            <a:extLst>
              <a:ext uri="{FF2B5EF4-FFF2-40B4-BE49-F238E27FC236}">
                <a16:creationId xmlns:a16="http://schemas.microsoft.com/office/drawing/2014/main" id="{31DB3229-5989-4C37-972E-5D1C0F8BE87F}"/>
              </a:ext>
            </a:extLst>
          </p:cNvPr>
          <p:cNvSpPr txBox="1"/>
          <p:nvPr/>
        </p:nvSpPr>
        <p:spPr>
          <a:xfrm>
            <a:off x="3916649" y="4882096"/>
            <a:ext cx="1817692" cy="338554"/>
          </a:xfrm>
          <a:prstGeom prst="rect">
            <a:avLst/>
          </a:prstGeom>
          <a:noFill/>
        </p:spPr>
        <p:txBody>
          <a:bodyPr wrap="square" rtlCol="0">
            <a:spAutoFit/>
          </a:bodyPr>
          <a:lstStyle/>
          <a:p>
            <a:r>
              <a:rPr kumimoji="1" lang="ja-JP" altLang="en-US" sz="1600" dirty="0">
                <a:solidFill>
                  <a:schemeClr val="bg1">
                    <a:lumMod val="85000"/>
                    <a:lumOff val="15000"/>
                  </a:schemeClr>
                </a:solidFill>
                <a:highlight>
                  <a:srgbClr val="00FFFF"/>
                </a:highlight>
              </a:rPr>
              <a:t>④カミブロック</a:t>
            </a:r>
            <a:endParaRPr kumimoji="1" lang="en-US" altLang="ja-JP" sz="1600" dirty="0">
              <a:solidFill>
                <a:schemeClr val="bg1">
                  <a:lumMod val="85000"/>
                  <a:lumOff val="15000"/>
                </a:schemeClr>
              </a:solidFill>
              <a:highlight>
                <a:srgbClr val="00FFFF"/>
              </a:highlight>
            </a:endParaRPr>
          </a:p>
        </p:txBody>
      </p:sp>
      <p:sp>
        <p:nvSpPr>
          <p:cNvPr id="89" name="テキスト ボックス 88">
            <a:extLst>
              <a:ext uri="{FF2B5EF4-FFF2-40B4-BE49-F238E27FC236}">
                <a16:creationId xmlns:a16="http://schemas.microsoft.com/office/drawing/2014/main" id="{39C956F5-6209-4846-9D62-161AB39F9694}"/>
              </a:ext>
            </a:extLst>
          </p:cNvPr>
          <p:cNvSpPr txBox="1"/>
          <p:nvPr/>
        </p:nvSpPr>
        <p:spPr>
          <a:xfrm>
            <a:off x="9179547" y="4562941"/>
            <a:ext cx="2221770" cy="338554"/>
          </a:xfrm>
          <a:prstGeom prst="rect">
            <a:avLst/>
          </a:prstGeom>
          <a:noFill/>
        </p:spPr>
        <p:txBody>
          <a:bodyPr wrap="square" rtlCol="0">
            <a:spAutoFit/>
          </a:bodyPr>
          <a:lstStyle/>
          <a:p>
            <a:r>
              <a:rPr kumimoji="1" lang="ja-JP" altLang="en-US" sz="1600" dirty="0">
                <a:solidFill>
                  <a:schemeClr val="bg1">
                    <a:lumMod val="85000"/>
                    <a:lumOff val="15000"/>
                  </a:schemeClr>
                </a:solidFill>
                <a:highlight>
                  <a:srgbClr val="00FF00"/>
                </a:highlight>
              </a:rPr>
              <a:t>⑤ </a:t>
            </a:r>
            <a:r>
              <a:rPr kumimoji="1" lang="en-US" altLang="ja-JP" sz="1600" dirty="0">
                <a:solidFill>
                  <a:schemeClr val="bg1">
                    <a:lumMod val="85000"/>
                    <a:lumOff val="15000"/>
                  </a:schemeClr>
                </a:solidFill>
                <a:highlight>
                  <a:srgbClr val="00FF00"/>
                </a:highlight>
              </a:rPr>
              <a:t>COBL</a:t>
            </a:r>
            <a:r>
              <a:rPr kumimoji="1" lang="ja-JP" altLang="en-US" sz="1600" dirty="0">
                <a:solidFill>
                  <a:schemeClr val="bg1">
                    <a:lumMod val="85000"/>
                    <a:lumOff val="15000"/>
                  </a:schemeClr>
                </a:solidFill>
                <a:highlight>
                  <a:srgbClr val="00FF00"/>
                </a:highlight>
              </a:rPr>
              <a:t>ブロック</a:t>
            </a:r>
            <a:endParaRPr kumimoji="1" lang="en-US" altLang="ja-JP" sz="1600" dirty="0">
              <a:solidFill>
                <a:schemeClr val="bg1">
                  <a:lumMod val="85000"/>
                  <a:lumOff val="15000"/>
                </a:schemeClr>
              </a:solidFill>
              <a:highlight>
                <a:srgbClr val="00FF00"/>
              </a:highlight>
            </a:endParaRPr>
          </a:p>
        </p:txBody>
      </p:sp>
      <p:sp>
        <p:nvSpPr>
          <p:cNvPr id="91" name="四角形: 角を丸くする 90">
            <a:extLst>
              <a:ext uri="{FF2B5EF4-FFF2-40B4-BE49-F238E27FC236}">
                <a16:creationId xmlns:a16="http://schemas.microsoft.com/office/drawing/2014/main" id="{3EAF67E1-48F6-4C22-A50F-7553D49D9015}"/>
              </a:ext>
            </a:extLst>
          </p:cNvPr>
          <p:cNvSpPr/>
          <p:nvPr/>
        </p:nvSpPr>
        <p:spPr>
          <a:xfrm>
            <a:off x="9257120" y="5007966"/>
            <a:ext cx="1174015" cy="314945"/>
          </a:xfrm>
          <a:prstGeom prst="roundRect">
            <a:avLst/>
          </a:prstGeom>
          <a:solidFill>
            <a:srgbClr val="026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0" name="テキスト ボックス 89">
            <a:extLst>
              <a:ext uri="{FF2B5EF4-FFF2-40B4-BE49-F238E27FC236}">
                <a16:creationId xmlns:a16="http://schemas.microsoft.com/office/drawing/2014/main" id="{E8F3F0BC-2AA1-4ACC-A56B-7197BAE31E99}"/>
              </a:ext>
            </a:extLst>
          </p:cNvPr>
          <p:cNvSpPr txBox="1"/>
          <p:nvPr/>
        </p:nvSpPr>
        <p:spPr>
          <a:xfrm>
            <a:off x="9385778" y="4980765"/>
            <a:ext cx="996414" cy="338554"/>
          </a:xfrm>
          <a:prstGeom prst="rect">
            <a:avLst/>
          </a:prstGeom>
          <a:noFill/>
        </p:spPr>
        <p:txBody>
          <a:bodyPr wrap="square" rtlCol="0">
            <a:spAutoFit/>
          </a:bodyPr>
          <a:lstStyle/>
          <a:p>
            <a:r>
              <a:rPr kumimoji="1" lang="en-US" altLang="ja-JP" sz="1600" dirty="0">
                <a:latin typeface="+mj-lt"/>
              </a:rPr>
              <a:t>Program</a:t>
            </a:r>
          </a:p>
        </p:txBody>
      </p:sp>
      <p:sp>
        <p:nvSpPr>
          <p:cNvPr id="1040" name="テキスト ボックス 1039">
            <a:extLst>
              <a:ext uri="{FF2B5EF4-FFF2-40B4-BE49-F238E27FC236}">
                <a16:creationId xmlns:a16="http://schemas.microsoft.com/office/drawing/2014/main" id="{4FE4F79E-DAF9-4D07-880F-74AEF00F9C93}"/>
              </a:ext>
            </a:extLst>
          </p:cNvPr>
          <p:cNvSpPr txBox="1"/>
          <p:nvPr/>
        </p:nvSpPr>
        <p:spPr>
          <a:xfrm>
            <a:off x="9215527" y="5395654"/>
            <a:ext cx="2333330" cy="646331"/>
          </a:xfrm>
          <a:prstGeom prst="rect">
            <a:avLst/>
          </a:prstGeom>
          <a:noFill/>
        </p:spPr>
        <p:txBody>
          <a:bodyPr wrap="square" rtlCol="0">
            <a:spAutoFit/>
          </a:bodyPr>
          <a:lstStyle/>
          <a:p>
            <a:r>
              <a:rPr kumimoji="1" lang="ja-JP" altLang="en-US" sz="1200" b="1" dirty="0">
                <a:solidFill>
                  <a:srgbClr val="02687C"/>
                </a:solidFill>
              </a:rPr>
              <a:t>ブロック・コーディング</a:t>
            </a:r>
            <a:br>
              <a:rPr kumimoji="1" lang="en-US" altLang="ja-JP" sz="1200" b="1" dirty="0">
                <a:solidFill>
                  <a:srgbClr val="02687C"/>
                </a:solidFill>
              </a:rPr>
            </a:br>
            <a:r>
              <a:rPr kumimoji="1" lang="ja-JP" altLang="en-US" sz="1200" b="1" dirty="0">
                <a:solidFill>
                  <a:srgbClr val="02687C"/>
                </a:solidFill>
              </a:rPr>
              <a:t>スクラッチ </a:t>
            </a:r>
            <a:r>
              <a:rPr kumimoji="1" lang="en-US" altLang="ja-JP" sz="1200" b="1" dirty="0">
                <a:solidFill>
                  <a:srgbClr val="02687C"/>
                </a:solidFill>
              </a:rPr>
              <a:t>/</a:t>
            </a:r>
            <a:r>
              <a:rPr kumimoji="1" lang="ja-JP" altLang="en-US" sz="1200" b="1" dirty="0">
                <a:solidFill>
                  <a:srgbClr val="02687C"/>
                </a:solidFill>
              </a:rPr>
              <a:t> アプリ・インベンダー</a:t>
            </a:r>
          </a:p>
        </p:txBody>
      </p:sp>
    </p:spTree>
    <p:extLst>
      <p:ext uri="{BB962C8B-B14F-4D97-AF65-F5344CB8AC3E}">
        <p14:creationId xmlns:p14="http://schemas.microsoft.com/office/powerpoint/2010/main" val="37494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四角形: 角を丸くする 47">
            <a:extLst>
              <a:ext uri="{FF2B5EF4-FFF2-40B4-BE49-F238E27FC236}">
                <a16:creationId xmlns:a16="http://schemas.microsoft.com/office/drawing/2014/main" id="{24D96E0F-3AF9-4AF8-A555-0CDD43A39038}"/>
              </a:ext>
            </a:extLst>
          </p:cNvPr>
          <p:cNvSpPr/>
          <p:nvPr/>
        </p:nvSpPr>
        <p:spPr>
          <a:xfrm>
            <a:off x="2895600" y="585209"/>
            <a:ext cx="6604000" cy="652701"/>
          </a:xfrm>
          <a:prstGeom prst="round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16200000" scaled="1"/>
            <a:tileRect/>
          </a:gradFill>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p>
        </p:txBody>
      </p:sp>
      <p:sp>
        <p:nvSpPr>
          <p:cNvPr id="5" name="TextBox 5"/>
          <p:cNvSpPr txBox="1"/>
          <p:nvPr/>
        </p:nvSpPr>
        <p:spPr>
          <a:xfrm>
            <a:off x="1931468" y="701139"/>
            <a:ext cx="8329065" cy="474489"/>
          </a:xfrm>
          <a:prstGeom prst="rect">
            <a:avLst/>
          </a:prstGeom>
        </p:spPr>
        <p:txBody>
          <a:bodyPr lIns="0" tIns="0" rIns="0" bIns="0" rtlCol="0" anchor="t">
            <a:spAutoFit/>
          </a:bodyPr>
          <a:lstStyle/>
          <a:p>
            <a:pPr algn="ctr">
              <a:lnSpc>
                <a:spcPts val="3734"/>
              </a:lnSpc>
            </a:pPr>
            <a:r>
              <a:rPr lang="ja-JP" altLang="en-US" sz="3200" dirty="0">
                <a:solidFill>
                  <a:schemeClr val="tx1">
                    <a:lumMod val="85000"/>
                    <a:lumOff val="15000"/>
                  </a:schemeClr>
                </a:solidFill>
                <a:ea typeface="Noto Sans"/>
              </a:rPr>
              <a:t>プログラミングで身につく力</a:t>
            </a:r>
            <a:endParaRPr lang="en-US" sz="3200" dirty="0">
              <a:solidFill>
                <a:schemeClr val="tx1">
                  <a:lumMod val="85000"/>
                  <a:lumOff val="15000"/>
                </a:schemeClr>
              </a:solidFill>
              <a:ea typeface="Noto Sans"/>
            </a:endParaRPr>
          </a:p>
        </p:txBody>
      </p:sp>
      <p:sp>
        <p:nvSpPr>
          <p:cNvPr id="8" name="TextBox 8"/>
          <p:cNvSpPr txBox="1"/>
          <p:nvPr/>
        </p:nvSpPr>
        <p:spPr>
          <a:xfrm>
            <a:off x="866832" y="4781572"/>
            <a:ext cx="4261639" cy="984885"/>
          </a:xfrm>
          <a:prstGeom prst="rect">
            <a:avLst/>
          </a:prstGeom>
        </p:spPr>
        <p:txBody>
          <a:bodyPr wrap="square" lIns="0" tIns="0" rIns="0" bIns="0" rtlCol="0" anchor="t">
            <a:spAutoFit/>
          </a:bodyPr>
          <a:lstStyle/>
          <a:p>
            <a:r>
              <a:rPr lang="en-US" altLang="ja-JP" sz="1600" b="1" dirty="0">
                <a:solidFill>
                  <a:schemeClr val="tx1">
                    <a:lumMod val="85000"/>
                    <a:lumOff val="15000"/>
                  </a:schemeClr>
                </a:solidFill>
                <a:ea typeface="いろは角クラシック Regular"/>
              </a:rPr>
              <a:t>Ex</a:t>
            </a:r>
            <a:r>
              <a:rPr lang="ja-JP" altLang="en-US" sz="1600" b="1" dirty="0">
                <a:solidFill>
                  <a:schemeClr val="tx1">
                    <a:lumMod val="85000"/>
                    <a:lumOff val="15000"/>
                  </a:schemeClr>
                </a:solidFill>
                <a:ea typeface="いろは角クラシック Regular"/>
              </a:rPr>
              <a:t>）なにがうまくいかなかったんだろう？</a:t>
            </a: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手順かな？指示かな？</a:t>
            </a: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ちがったやり方でやってみようかな？</a:t>
            </a:r>
            <a:br>
              <a:rPr lang="en-US" altLang="ja-JP" sz="1600" b="1" dirty="0">
                <a:solidFill>
                  <a:schemeClr val="tx1">
                    <a:lumMod val="85000"/>
                    <a:lumOff val="15000"/>
                  </a:schemeClr>
                </a:solidFill>
                <a:ea typeface="いろは角クラシック Regular"/>
              </a:rPr>
            </a:br>
            <a:endParaRPr lang="en-US" sz="1600" b="1" dirty="0">
              <a:solidFill>
                <a:schemeClr val="tx1">
                  <a:lumMod val="85000"/>
                  <a:lumOff val="15000"/>
                </a:schemeClr>
              </a:solidFill>
              <a:ea typeface="いろは角クラシック Regular"/>
            </a:endParaRPr>
          </a:p>
        </p:txBody>
      </p:sp>
      <p:sp>
        <p:nvSpPr>
          <p:cNvPr id="37" name="TextBox 8">
            <a:extLst>
              <a:ext uri="{FF2B5EF4-FFF2-40B4-BE49-F238E27FC236}">
                <a16:creationId xmlns:a16="http://schemas.microsoft.com/office/drawing/2014/main" id="{209C36C9-E90D-46D6-BA06-898945A4A667}"/>
              </a:ext>
            </a:extLst>
          </p:cNvPr>
          <p:cNvSpPr txBox="1"/>
          <p:nvPr/>
        </p:nvSpPr>
        <p:spPr>
          <a:xfrm>
            <a:off x="6620752" y="4787417"/>
            <a:ext cx="4922281" cy="738664"/>
          </a:xfrm>
          <a:prstGeom prst="rect">
            <a:avLst/>
          </a:prstGeom>
        </p:spPr>
        <p:txBody>
          <a:bodyPr wrap="square" lIns="0" tIns="0" rIns="0" bIns="0" rtlCol="0" anchor="t">
            <a:spAutoFit/>
          </a:bodyPr>
          <a:lstStyle/>
          <a:p>
            <a:r>
              <a:rPr lang="en-US" altLang="ja-JP" sz="1600" b="1" dirty="0">
                <a:solidFill>
                  <a:schemeClr val="tx1">
                    <a:lumMod val="85000"/>
                    <a:lumOff val="15000"/>
                  </a:schemeClr>
                </a:solidFill>
                <a:ea typeface="いろは角クラシック Regular"/>
              </a:rPr>
              <a:t>Ex</a:t>
            </a:r>
            <a:r>
              <a:rPr lang="ja-JP" altLang="en-US" sz="1600" b="1" dirty="0">
                <a:solidFill>
                  <a:schemeClr val="tx1">
                    <a:lumMod val="85000"/>
                    <a:lumOff val="15000"/>
                  </a:schemeClr>
                </a:solidFill>
                <a:ea typeface="いろは角クラシック Regular"/>
              </a:rPr>
              <a:t>）お母さんそれとって！ ➜ ✘</a:t>
            </a: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お母さん、僕から見て一番右にあるコップを僕に</a:t>
            </a: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わたして！ ➜ 〇</a:t>
            </a:r>
            <a:endParaRPr lang="en-US" altLang="ja-JP" sz="1600" b="1" dirty="0">
              <a:solidFill>
                <a:schemeClr val="tx1">
                  <a:lumMod val="85000"/>
                  <a:lumOff val="15000"/>
                </a:schemeClr>
              </a:solidFill>
              <a:ea typeface="いろは角クラシック Regular"/>
            </a:endParaRPr>
          </a:p>
        </p:txBody>
      </p:sp>
      <p:grpSp>
        <p:nvGrpSpPr>
          <p:cNvPr id="3" name="グループ化 2">
            <a:extLst>
              <a:ext uri="{FF2B5EF4-FFF2-40B4-BE49-F238E27FC236}">
                <a16:creationId xmlns:a16="http://schemas.microsoft.com/office/drawing/2014/main" id="{80AD8654-7D56-4F5B-9EA1-DE6A3177F576}"/>
              </a:ext>
            </a:extLst>
          </p:cNvPr>
          <p:cNvGrpSpPr/>
          <p:nvPr/>
        </p:nvGrpSpPr>
        <p:grpSpPr>
          <a:xfrm>
            <a:off x="6423358" y="1609486"/>
            <a:ext cx="5314900" cy="3008970"/>
            <a:chOff x="9635037" y="2414228"/>
            <a:chExt cx="7972350" cy="4513455"/>
          </a:xfrm>
        </p:grpSpPr>
        <p:grpSp>
          <p:nvGrpSpPr>
            <p:cNvPr id="21" name="Group 2">
              <a:extLst>
                <a:ext uri="{FF2B5EF4-FFF2-40B4-BE49-F238E27FC236}">
                  <a16:creationId xmlns:a16="http://schemas.microsoft.com/office/drawing/2014/main" id="{2B5EC378-2A52-4B48-B30E-C0F14A0ABDA3}"/>
                </a:ext>
              </a:extLst>
            </p:cNvPr>
            <p:cNvGrpSpPr/>
            <p:nvPr/>
          </p:nvGrpSpPr>
          <p:grpSpPr>
            <a:xfrm>
              <a:off x="9635037" y="2414228"/>
              <a:ext cx="7972350" cy="4513455"/>
              <a:chOff x="0" y="0"/>
              <a:chExt cx="5593456" cy="1539951"/>
            </a:xfrm>
          </p:grpSpPr>
          <p:sp>
            <p:nvSpPr>
              <p:cNvPr id="23" name="Freeform 3">
                <a:extLst>
                  <a:ext uri="{FF2B5EF4-FFF2-40B4-BE49-F238E27FC236}">
                    <a16:creationId xmlns:a16="http://schemas.microsoft.com/office/drawing/2014/main" id="{17CB406F-EFEF-41ED-8257-A63A32072B77}"/>
                  </a:ext>
                </a:extLst>
              </p:cNvPr>
              <p:cNvSpPr/>
              <p:nvPr/>
            </p:nvSpPr>
            <p:spPr>
              <a:xfrm>
                <a:off x="92710" y="106680"/>
                <a:ext cx="5489316" cy="1420571"/>
              </a:xfrm>
              <a:custGeom>
                <a:avLst/>
                <a:gdLst/>
                <a:ahLst/>
                <a:cxnLst/>
                <a:rect l="l" t="t" r="r" b="b"/>
                <a:pathLst>
                  <a:path w="5489316" h="1420571">
                    <a:moveTo>
                      <a:pt x="5462646" y="1231341"/>
                    </a:moveTo>
                    <a:cubicBezTo>
                      <a:pt x="5462646" y="1318971"/>
                      <a:pt x="5386446" y="1390091"/>
                      <a:pt x="5305166" y="1390091"/>
                    </a:cubicBezTo>
                    <a:lnTo>
                      <a:pt x="66040" y="1390091"/>
                    </a:lnTo>
                    <a:cubicBezTo>
                      <a:pt x="43180" y="1390091"/>
                      <a:pt x="20320" y="1385011"/>
                      <a:pt x="0" y="1376121"/>
                    </a:cubicBezTo>
                    <a:cubicBezTo>
                      <a:pt x="26670" y="1404061"/>
                      <a:pt x="63500" y="1420571"/>
                      <a:pt x="129114" y="1420571"/>
                    </a:cubicBezTo>
                    <a:lnTo>
                      <a:pt x="5343266" y="1420571"/>
                    </a:lnTo>
                    <a:cubicBezTo>
                      <a:pt x="5423276" y="1420571"/>
                      <a:pt x="5489316" y="1354531"/>
                      <a:pt x="5489316" y="1274521"/>
                    </a:cubicBezTo>
                    <a:lnTo>
                      <a:pt x="5489316" y="95250"/>
                    </a:lnTo>
                    <a:cubicBezTo>
                      <a:pt x="5489316" y="58420"/>
                      <a:pt x="5475346" y="25400"/>
                      <a:pt x="5453756" y="0"/>
                    </a:cubicBezTo>
                    <a:cubicBezTo>
                      <a:pt x="5460106" y="16510"/>
                      <a:pt x="5462646" y="34290"/>
                      <a:pt x="5462646" y="52070"/>
                    </a:cubicBezTo>
                    <a:lnTo>
                      <a:pt x="5462646" y="1231341"/>
                    </a:lnTo>
                    <a:lnTo>
                      <a:pt x="5462646" y="1231341"/>
                    </a:lnTo>
                    <a:close/>
                  </a:path>
                </a:pathLst>
              </a:custGeom>
              <a:solidFill>
                <a:srgbClr val="173554"/>
              </a:solidFill>
            </p:spPr>
          </p:sp>
          <p:sp>
            <p:nvSpPr>
              <p:cNvPr id="25" name="Freeform 4">
                <a:extLst>
                  <a:ext uri="{FF2B5EF4-FFF2-40B4-BE49-F238E27FC236}">
                    <a16:creationId xmlns:a16="http://schemas.microsoft.com/office/drawing/2014/main" id="{60607A3B-8610-4E8A-974B-FC5B64475B5E}"/>
                  </a:ext>
                </a:extLst>
              </p:cNvPr>
              <p:cNvSpPr/>
              <p:nvPr/>
            </p:nvSpPr>
            <p:spPr>
              <a:xfrm>
                <a:off x="12700" y="12700"/>
                <a:ext cx="5528686" cy="1471371"/>
              </a:xfrm>
              <a:custGeom>
                <a:avLst/>
                <a:gdLst/>
                <a:ahLst/>
                <a:cxnLst/>
                <a:rect l="l" t="t" r="r" b="b"/>
                <a:pathLst>
                  <a:path w="5528686" h="1471371">
                    <a:moveTo>
                      <a:pt x="146050" y="1471371"/>
                    </a:moveTo>
                    <a:lnTo>
                      <a:pt x="5382636" y="1471371"/>
                    </a:lnTo>
                    <a:cubicBezTo>
                      <a:pt x="5462646" y="1471371"/>
                      <a:pt x="5528686" y="1405331"/>
                      <a:pt x="5528686" y="1325321"/>
                    </a:cubicBezTo>
                    <a:lnTo>
                      <a:pt x="5528686" y="146050"/>
                    </a:lnTo>
                    <a:cubicBezTo>
                      <a:pt x="5528686" y="66040"/>
                      <a:pt x="5462646" y="0"/>
                      <a:pt x="5382636" y="0"/>
                    </a:cubicBezTo>
                    <a:lnTo>
                      <a:pt x="146050" y="0"/>
                    </a:lnTo>
                    <a:cubicBezTo>
                      <a:pt x="66040" y="0"/>
                      <a:pt x="0" y="66040"/>
                      <a:pt x="0" y="146050"/>
                    </a:cubicBezTo>
                    <a:lnTo>
                      <a:pt x="0" y="1325321"/>
                    </a:lnTo>
                    <a:cubicBezTo>
                      <a:pt x="0" y="1406601"/>
                      <a:pt x="66040" y="1471371"/>
                      <a:pt x="146050" y="1471371"/>
                    </a:cubicBezTo>
                    <a:close/>
                  </a:path>
                </a:pathLst>
              </a:custGeom>
              <a:solidFill>
                <a:srgbClr val="FFFFFF"/>
              </a:solidFill>
            </p:spPr>
          </p:sp>
          <p:sp>
            <p:nvSpPr>
              <p:cNvPr id="26" name="Freeform 5">
                <a:extLst>
                  <a:ext uri="{FF2B5EF4-FFF2-40B4-BE49-F238E27FC236}">
                    <a16:creationId xmlns:a16="http://schemas.microsoft.com/office/drawing/2014/main" id="{AF6C0C3D-1B67-40BB-9368-FF30330A5E98}"/>
                  </a:ext>
                </a:extLst>
              </p:cNvPr>
              <p:cNvSpPr/>
              <p:nvPr/>
            </p:nvSpPr>
            <p:spPr>
              <a:xfrm>
                <a:off x="0" y="0"/>
                <a:ext cx="5593456" cy="1539951"/>
              </a:xfrm>
              <a:custGeom>
                <a:avLst/>
                <a:gdLst/>
                <a:ahLst/>
                <a:cxnLst/>
                <a:rect l="l" t="t" r="r" b="b"/>
                <a:pathLst>
                  <a:path w="5593456" h="1539951">
                    <a:moveTo>
                      <a:pt x="5529956" y="74930"/>
                    </a:moveTo>
                    <a:cubicBezTo>
                      <a:pt x="5502016" y="30480"/>
                      <a:pt x="5452486" y="0"/>
                      <a:pt x="5395336" y="0"/>
                    </a:cubicBezTo>
                    <a:lnTo>
                      <a:pt x="158750" y="0"/>
                    </a:lnTo>
                    <a:cubicBezTo>
                      <a:pt x="71120" y="0"/>
                      <a:pt x="0" y="71120"/>
                      <a:pt x="0" y="158750"/>
                    </a:cubicBezTo>
                    <a:lnTo>
                      <a:pt x="0" y="1338021"/>
                    </a:lnTo>
                    <a:cubicBezTo>
                      <a:pt x="0" y="1390091"/>
                      <a:pt x="25400" y="1435811"/>
                      <a:pt x="63500" y="1465021"/>
                    </a:cubicBezTo>
                    <a:cubicBezTo>
                      <a:pt x="91440" y="1509471"/>
                      <a:pt x="140970" y="1539951"/>
                      <a:pt x="226991" y="1539951"/>
                    </a:cubicBezTo>
                    <a:lnTo>
                      <a:pt x="5434706" y="1539951"/>
                    </a:lnTo>
                    <a:cubicBezTo>
                      <a:pt x="5522336" y="1539951"/>
                      <a:pt x="5593456" y="1468831"/>
                      <a:pt x="5593456" y="1381201"/>
                    </a:cubicBezTo>
                    <a:lnTo>
                      <a:pt x="5593456" y="201930"/>
                    </a:lnTo>
                    <a:cubicBezTo>
                      <a:pt x="5593456" y="149860"/>
                      <a:pt x="5568056" y="104140"/>
                      <a:pt x="5529956" y="74930"/>
                    </a:cubicBezTo>
                    <a:close/>
                    <a:moveTo>
                      <a:pt x="12700" y="1338021"/>
                    </a:moveTo>
                    <a:lnTo>
                      <a:pt x="12700" y="158750"/>
                    </a:lnTo>
                    <a:cubicBezTo>
                      <a:pt x="12700" y="78740"/>
                      <a:pt x="78740" y="12700"/>
                      <a:pt x="158750" y="12700"/>
                    </a:cubicBezTo>
                    <a:lnTo>
                      <a:pt x="5395336" y="12700"/>
                    </a:lnTo>
                    <a:cubicBezTo>
                      <a:pt x="5475346" y="12700"/>
                      <a:pt x="5541386" y="78740"/>
                      <a:pt x="5541386" y="158750"/>
                    </a:cubicBezTo>
                    <a:lnTo>
                      <a:pt x="5541386" y="1338021"/>
                    </a:lnTo>
                    <a:cubicBezTo>
                      <a:pt x="5541386" y="1418031"/>
                      <a:pt x="5475346" y="1484071"/>
                      <a:pt x="5395336" y="1484071"/>
                    </a:cubicBezTo>
                    <a:lnTo>
                      <a:pt x="158750" y="1484071"/>
                    </a:lnTo>
                    <a:cubicBezTo>
                      <a:pt x="78740" y="1484071"/>
                      <a:pt x="12700" y="1419301"/>
                      <a:pt x="12700" y="1338021"/>
                    </a:cubicBezTo>
                    <a:close/>
                    <a:moveTo>
                      <a:pt x="5582026" y="1381201"/>
                    </a:moveTo>
                    <a:cubicBezTo>
                      <a:pt x="5582026" y="1461211"/>
                      <a:pt x="5514716" y="1527251"/>
                      <a:pt x="5434706" y="1527251"/>
                    </a:cubicBezTo>
                    <a:lnTo>
                      <a:pt x="226991" y="1527251"/>
                    </a:lnTo>
                    <a:cubicBezTo>
                      <a:pt x="157480" y="1527251"/>
                      <a:pt x="120650" y="1510741"/>
                      <a:pt x="93980" y="1482801"/>
                    </a:cubicBezTo>
                    <a:cubicBezTo>
                      <a:pt x="114300" y="1491691"/>
                      <a:pt x="135890" y="1496771"/>
                      <a:pt x="160020" y="1496771"/>
                    </a:cubicBezTo>
                    <a:lnTo>
                      <a:pt x="5396606" y="1496771"/>
                    </a:lnTo>
                    <a:cubicBezTo>
                      <a:pt x="5484236" y="1496771"/>
                      <a:pt x="5555356" y="1425651"/>
                      <a:pt x="5555356" y="1338021"/>
                    </a:cubicBezTo>
                    <a:lnTo>
                      <a:pt x="5555356" y="158750"/>
                    </a:lnTo>
                    <a:cubicBezTo>
                      <a:pt x="5555356" y="140970"/>
                      <a:pt x="5551546" y="123190"/>
                      <a:pt x="5546466" y="106680"/>
                    </a:cubicBezTo>
                    <a:cubicBezTo>
                      <a:pt x="5568056" y="132080"/>
                      <a:pt x="5582026" y="165100"/>
                      <a:pt x="5582026" y="201930"/>
                    </a:cubicBezTo>
                    <a:lnTo>
                      <a:pt x="5582026" y="1381201"/>
                    </a:lnTo>
                    <a:cubicBezTo>
                      <a:pt x="5582026" y="1381201"/>
                      <a:pt x="5582026" y="1381201"/>
                      <a:pt x="5582026" y="1381201"/>
                    </a:cubicBezTo>
                    <a:close/>
                  </a:path>
                </a:pathLst>
              </a:custGeom>
              <a:solidFill>
                <a:srgbClr val="173554"/>
              </a:solidFill>
            </p:spPr>
          </p:sp>
        </p:grpSp>
        <p:grpSp>
          <p:nvGrpSpPr>
            <p:cNvPr id="12" name="Group 12"/>
            <p:cNvGrpSpPr/>
            <p:nvPr/>
          </p:nvGrpSpPr>
          <p:grpSpPr>
            <a:xfrm>
              <a:off x="13211794" y="2747727"/>
              <a:ext cx="581025" cy="838200"/>
              <a:chOff x="1722949" y="0"/>
              <a:chExt cx="774700" cy="1117600"/>
            </a:xfrm>
          </p:grpSpPr>
          <p:sp>
            <p:nvSpPr>
              <p:cNvPr id="15" name="AutoShape 15"/>
              <p:cNvSpPr/>
              <p:nvPr/>
            </p:nvSpPr>
            <p:spPr>
              <a:xfrm>
                <a:off x="2034099" y="431800"/>
                <a:ext cx="152400" cy="685800"/>
              </a:xfrm>
              <a:prstGeom prst="rect">
                <a:avLst/>
              </a:prstGeom>
              <a:solidFill>
                <a:srgbClr val="F8AC39"/>
              </a:solidFill>
            </p:spPr>
          </p:sp>
          <p:grpSp>
            <p:nvGrpSpPr>
              <p:cNvPr id="16" name="Group 16"/>
              <p:cNvGrpSpPr/>
              <p:nvPr/>
            </p:nvGrpSpPr>
            <p:grpSpPr>
              <a:xfrm>
                <a:off x="1722949" y="0"/>
                <a:ext cx="774700" cy="77470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6B73"/>
                </a:solidFill>
              </p:spPr>
            </p:sp>
          </p:grpSp>
        </p:grpSp>
        <p:sp>
          <p:nvSpPr>
            <p:cNvPr id="36" name="TextBox 8">
              <a:extLst>
                <a:ext uri="{FF2B5EF4-FFF2-40B4-BE49-F238E27FC236}">
                  <a16:creationId xmlns:a16="http://schemas.microsoft.com/office/drawing/2014/main" id="{49260020-B1E8-4F91-9982-A98A4902D0D7}"/>
                </a:ext>
              </a:extLst>
            </p:cNvPr>
            <p:cNvSpPr txBox="1"/>
            <p:nvPr/>
          </p:nvSpPr>
          <p:spPr>
            <a:xfrm>
              <a:off x="9894131" y="5036236"/>
              <a:ext cx="7398050" cy="1036245"/>
            </a:xfrm>
            <a:prstGeom prst="rect">
              <a:avLst/>
            </a:prstGeom>
          </p:spPr>
          <p:txBody>
            <a:bodyPr wrap="square" lIns="0" tIns="0" rIns="0" bIns="0" rtlCol="0" anchor="t">
              <a:spAutoFit/>
            </a:bodyPr>
            <a:lstStyle/>
            <a:p>
              <a:pPr>
                <a:lnSpc>
                  <a:spcPct val="150000"/>
                </a:lnSpc>
              </a:pPr>
              <a:r>
                <a:rPr lang="ja-JP" altLang="en-US" sz="1600" b="1" dirty="0">
                  <a:solidFill>
                    <a:srgbClr val="0070C0"/>
                  </a:solidFill>
                  <a:latin typeface="+mn-ea"/>
                </a:rPr>
                <a:t>わかりやすく伝える力は、両親や友達と</a:t>
              </a:r>
              <a:br>
                <a:rPr lang="en-US" altLang="ja-JP" sz="1600" b="1" dirty="0">
                  <a:solidFill>
                    <a:srgbClr val="0070C0"/>
                  </a:solidFill>
                  <a:latin typeface="+mn-ea"/>
                </a:rPr>
              </a:br>
              <a:r>
                <a:rPr lang="ja-JP" altLang="en-US" sz="1600" b="1" dirty="0">
                  <a:solidFill>
                    <a:srgbClr val="0070C0"/>
                  </a:solidFill>
                  <a:latin typeface="+mn-ea"/>
                </a:rPr>
                <a:t>コミュニケーションをとるときにとても役に立ちます。</a:t>
              </a:r>
              <a:endParaRPr lang="en-US" sz="1600" b="1" dirty="0">
                <a:solidFill>
                  <a:srgbClr val="0070C0"/>
                </a:solidFill>
                <a:latin typeface="+mn-ea"/>
              </a:endParaRPr>
            </a:p>
          </p:txBody>
        </p:sp>
        <p:sp>
          <p:nvSpPr>
            <p:cNvPr id="38" name="TextBox 7">
              <a:extLst>
                <a:ext uri="{FF2B5EF4-FFF2-40B4-BE49-F238E27FC236}">
                  <a16:creationId xmlns:a16="http://schemas.microsoft.com/office/drawing/2014/main" id="{CFE0EBF3-DE3A-42A2-A31D-BBF295703F83}"/>
                </a:ext>
              </a:extLst>
            </p:cNvPr>
            <p:cNvSpPr txBox="1"/>
            <p:nvPr/>
          </p:nvSpPr>
          <p:spPr>
            <a:xfrm>
              <a:off x="11954135" y="3954679"/>
              <a:ext cx="3165447" cy="538610"/>
            </a:xfrm>
            <a:prstGeom prst="rect">
              <a:avLst/>
            </a:prstGeom>
          </p:spPr>
          <p:txBody>
            <a:bodyPr lIns="0" tIns="0" rIns="0" bIns="0" rtlCol="0" anchor="t">
              <a:spAutoFit/>
            </a:bodyPr>
            <a:lstStyle/>
            <a:p>
              <a:pPr algn="ctr">
                <a:lnSpc>
                  <a:spcPts val="2800"/>
                </a:lnSpc>
              </a:pPr>
              <a:r>
                <a:rPr lang="ja-JP" altLang="en-US" sz="2400" b="1" dirty="0">
                  <a:solidFill>
                    <a:srgbClr val="FF0000"/>
                  </a:solidFill>
                  <a:latin typeface="+mj-ea"/>
                  <a:ea typeface="+mj-ea"/>
                </a:rPr>
                <a:t>表現力</a:t>
              </a:r>
              <a:endParaRPr lang="en-US" sz="2400" b="1" dirty="0">
                <a:solidFill>
                  <a:srgbClr val="FF0000"/>
                </a:solidFill>
                <a:latin typeface="+mj-ea"/>
                <a:ea typeface="+mj-ea"/>
              </a:endParaRPr>
            </a:p>
          </p:txBody>
        </p:sp>
      </p:grpSp>
      <p:grpSp>
        <p:nvGrpSpPr>
          <p:cNvPr id="2" name="グループ化 1">
            <a:extLst>
              <a:ext uri="{FF2B5EF4-FFF2-40B4-BE49-F238E27FC236}">
                <a16:creationId xmlns:a16="http://schemas.microsoft.com/office/drawing/2014/main" id="{AD91BE49-4649-483F-BB88-5AE3B822804A}"/>
              </a:ext>
            </a:extLst>
          </p:cNvPr>
          <p:cNvGrpSpPr/>
          <p:nvPr/>
        </p:nvGrpSpPr>
        <p:grpSpPr>
          <a:xfrm>
            <a:off x="560986" y="1625582"/>
            <a:ext cx="5330417" cy="3008970"/>
            <a:chOff x="841479" y="2438372"/>
            <a:chExt cx="7995625" cy="4513455"/>
          </a:xfrm>
        </p:grpSpPr>
        <p:grpSp>
          <p:nvGrpSpPr>
            <p:cNvPr id="27" name="Group 2">
              <a:extLst>
                <a:ext uri="{FF2B5EF4-FFF2-40B4-BE49-F238E27FC236}">
                  <a16:creationId xmlns:a16="http://schemas.microsoft.com/office/drawing/2014/main" id="{91985931-768C-4464-8868-8EA8DC87E657}"/>
                </a:ext>
              </a:extLst>
            </p:cNvPr>
            <p:cNvGrpSpPr/>
            <p:nvPr/>
          </p:nvGrpSpPr>
          <p:grpSpPr>
            <a:xfrm>
              <a:off x="841479" y="2438372"/>
              <a:ext cx="7995625" cy="4513455"/>
              <a:chOff x="0" y="0"/>
              <a:chExt cx="5593456" cy="1539951"/>
            </a:xfrm>
          </p:grpSpPr>
          <p:sp>
            <p:nvSpPr>
              <p:cNvPr id="28" name="Freeform 3">
                <a:extLst>
                  <a:ext uri="{FF2B5EF4-FFF2-40B4-BE49-F238E27FC236}">
                    <a16:creationId xmlns:a16="http://schemas.microsoft.com/office/drawing/2014/main" id="{89B0BBAD-496C-43C4-A19F-3BC343C4648F}"/>
                  </a:ext>
                </a:extLst>
              </p:cNvPr>
              <p:cNvSpPr/>
              <p:nvPr/>
            </p:nvSpPr>
            <p:spPr>
              <a:xfrm>
                <a:off x="92710" y="106680"/>
                <a:ext cx="5489316" cy="1420571"/>
              </a:xfrm>
              <a:custGeom>
                <a:avLst/>
                <a:gdLst/>
                <a:ahLst/>
                <a:cxnLst/>
                <a:rect l="l" t="t" r="r" b="b"/>
                <a:pathLst>
                  <a:path w="5489316" h="1420571">
                    <a:moveTo>
                      <a:pt x="5462646" y="1231341"/>
                    </a:moveTo>
                    <a:cubicBezTo>
                      <a:pt x="5462646" y="1318971"/>
                      <a:pt x="5386446" y="1390091"/>
                      <a:pt x="5305166" y="1390091"/>
                    </a:cubicBezTo>
                    <a:lnTo>
                      <a:pt x="66040" y="1390091"/>
                    </a:lnTo>
                    <a:cubicBezTo>
                      <a:pt x="43180" y="1390091"/>
                      <a:pt x="20320" y="1385011"/>
                      <a:pt x="0" y="1376121"/>
                    </a:cubicBezTo>
                    <a:cubicBezTo>
                      <a:pt x="26670" y="1404061"/>
                      <a:pt x="63500" y="1420571"/>
                      <a:pt x="129114" y="1420571"/>
                    </a:cubicBezTo>
                    <a:lnTo>
                      <a:pt x="5343266" y="1420571"/>
                    </a:lnTo>
                    <a:cubicBezTo>
                      <a:pt x="5423276" y="1420571"/>
                      <a:pt x="5489316" y="1354531"/>
                      <a:pt x="5489316" y="1274521"/>
                    </a:cubicBezTo>
                    <a:lnTo>
                      <a:pt x="5489316" y="95250"/>
                    </a:lnTo>
                    <a:cubicBezTo>
                      <a:pt x="5489316" y="58420"/>
                      <a:pt x="5475346" y="25400"/>
                      <a:pt x="5453756" y="0"/>
                    </a:cubicBezTo>
                    <a:cubicBezTo>
                      <a:pt x="5460106" y="16510"/>
                      <a:pt x="5462646" y="34290"/>
                      <a:pt x="5462646" y="52070"/>
                    </a:cubicBezTo>
                    <a:lnTo>
                      <a:pt x="5462646" y="1231341"/>
                    </a:lnTo>
                    <a:lnTo>
                      <a:pt x="5462646" y="1231341"/>
                    </a:lnTo>
                    <a:close/>
                  </a:path>
                </a:pathLst>
              </a:custGeom>
              <a:solidFill>
                <a:srgbClr val="173554"/>
              </a:solidFill>
            </p:spPr>
          </p:sp>
          <p:sp>
            <p:nvSpPr>
              <p:cNvPr id="29" name="Freeform 4">
                <a:extLst>
                  <a:ext uri="{FF2B5EF4-FFF2-40B4-BE49-F238E27FC236}">
                    <a16:creationId xmlns:a16="http://schemas.microsoft.com/office/drawing/2014/main" id="{3C60A5B8-FCE9-4B84-AE27-F3EF441EBD84}"/>
                  </a:ext>
                </a:extLst>
              </p:cNvPr>
              <p:cNvSpPr/>
              <p:nvPr/>
            </p:nvSpPr>
            <p:spPr>
              <a:xfrm>
                <a:off x="12700" y="12700"/>
                <a:ext cx="5528686" cy="1471371"/>
              </a:xfrm>
              <a:custGeom>
                <a:avLst/>
                <a:gdLst/>
                <a:ahLst/>
                <a:cxnLst/>
                <a:rect l="l" t="t" r="r" b="b"/>
                <a:pathLst>
                  <a:path w="5528686" h="1471371">
                    <a:moveTo>
                      <a:pt x="146050" y="1471371"/>
                    </a:moveTo>
                    <a:lnTo>
                      <a:pt x="5382636" y="1471371"/>
                    </a:lnTo>
                    <a:cubicBezTo>
                      <a:pt x="5462646" y="1471371"/>
                      <a:pt x="5528686" y="1405331"/>
                      <a:pt x="5528686" y="1325321"/>
                    </a:cubicBezTo>
                    <a:lnTo>
                      <a:pt x="5528686" y="146050"/>
                    </a:lnTo>
                    <a:cubicBezTo>
                      <a:pt x="5528686" y="66040"/>
                      <a:pt x="5462646" y="0"/>
                      <a:pt x="5382636" y="0"/>
                    </a:cubicBezTo>
                    <a:lnTo>
                      <a:pt x="146050" y="0"/>
                    </a:lnTo>
                    <a:cubicBezTo>
                      <a:pt x="66040" y="0"/>
                      <a:pt x="0" y="66040"/>
                      <a:pt x="0" y="146050"/>
                    </a:cubicBezTo>
                    <a:lnTo>
                      <a:pt x="0" y="1325321"/>
                    </a:lnTo>
                    <a:cubicBezTo>
                      <a:pt x="0" y="1406601"/>
                      <a:pt x="66040" y="1471371"/>
                      <a:pt x="146050" y="1471371"/>
                    </a:cubicBezTo>
                    <a:close/>
                  </a:path>
                </a:pathLst>
              </a:custGeom>
              <a:solidFill>
                <a:srgbClr val="FFFFFF"/>
              </a:solidFill>
            </p:spPr>
          </p:sp>
          <p:sp>
            <p:nvSpPr>
              <p:cNvPr id="30" name="Freeform 5">
                <a:extLst>
                  <a:ext uri="{FF2B5EF4-FFF2-40B4-BE49-F238E27FC236}">
                    <a16:creationId xmlns:a16="http://schemas.microsoft.com/office/drawing/2014/main" id="{BFF03B54-5551-4D4B-A3A3-7B21B66EAB2A}"/>
                  </a:ext>
                </a:extLst>
              </p:cNvPr>
              <p:cNvSpPr/>
              <p:nvPr/>
            </p:nvSpPr>
            <p:spPr>
              <a:xfrm>
                <a:off x="0" y="0"/>
                <a:ext cx="5593456" cy="1539951"/>
              </a:xfrm>
              <a:custGeom>
                <a:avLst/>
                <a:gdLst/>
                <a:ahLst/>
                <a:cxnLst/>
                <a:rect l="l" t="t" r="r" b="b"/>
                <a:pathLst>
                  <a:path w="5593456" h="1539951">
                    <a:moveTo>
                      <a:pt x="5529956" y="74930"/>
                    </a:moveTo>
                    <a:cubicBezTo>
                      <a:pt x="5502016" y="30480"/>
                      <a:pt x="5452486" y="0"/>
                      <a:pt x="5395336" y="0"/>
                    </a:cubicBezTo>
                    <a:lnTo>
                      <a:pt x="158750" y="0"/>
                    </a:lnTo>
                    <a:cubicBezTo>
                      <a:pt x="71120" y="0"/>
                      <a:pt x="0" y="71120"/>
                      <a:pt x="0" y="158750"/>
                    </a:cubicBezTo>
                    <a:lnTo>
                      <a:pt x="0" y="1338021"/>
                    </a:lnTo>
                    <a:cubicBezTo>
                      <a:pt x="0" y="1390091"/>
                      <a:pt x="25400" y="1435811"/>
                      <a:pt x="63500" y="1465021"/>
                    </a:cubicBezTo>
                    <a:cubicBezTo>
                      <a:pt x="91440" y="1509471"/>
                      <a:pt x="140970" y="1539951"/>
                      <a:pt x="226991" y="1539951"/>
                    </a:cubicBezTo>
                    <a:lnTo>
                      <a:pt x="5434706" y="1539951"/>
                    </a:lnTo>
                    <a:cubicBezTo>
                      <a:pt x="5522336" y="1539951"/>
                      <a:pt x="5593456" y="1468831"/>
                      <a:pt x="5593456" y="1381201"/>
                    </a:cubicBezTo>
                    <a:lnTo>
                      <a:pt x="5593456" y="201930"/>
                    </a:lnTo>
                    <a:cubicBezTo>
                      <a:pt x="5593456" y="149860"/>
                      <a:pt x="5568056" y="104140"/>
                      <a:pt x="5529956" y="74930"/>
                    </a:cubicBezTo>
                    <a:close/>
                    <a:moveTo>
                      <a:pt x="12700" y="1338021"/>
                    </a:moveTo>
                    <a:lnTo>
                      <a:pt x="12700" y="158750"/>
                    </a:lnTo>
                    <a:cubicBezTo>
                      <a:pt x="12700" y="78740"/>
                      <a:pt x="78740" y="12700"/>
                      <a:pt x="158750" y="12700"/>
                    </a:cubicBezTo>
                    <a:lnTo>
                      <a:pt x="5395336" y="12700"/>
                    </a:lnTo>
                    <a:cubicBezTo>
                      <a:pt x="5475346" y="12700"/>
                      <a:pt x="5541386" y="78740"/>
                      <a:pt x="5541386" y="158750"/>
                    </a:cubicBezTo>
                    <a:lnTo>
                      <a:pt x="5541386" y="1338021"/>
                    </a:lnTo>
                    <a:cubicBezTo>
                      <a:pt x="5541386" y="1418031"/>
                      <a:pt x="5475346" y="1484071"/>
                      <a:pt x="5395336" y="1484071"/>
                    </a:cubicBezTo>
                    <a:lnTo>
                      <a:pt x="158750" y="1484071"/>
                    </a:lnTo>
                    <a:cubicBezTo>
                      <a:pt x="78740" y="1484071"/>
                      <a:pt x="12700" y="1419301"/>
                      <a:pt x="12700" y="1338021"/>
                    </a:cubicBezTo>
                    <a:close/>
                    <a:moveTo>
                      <a:pt x="5582026" y="1381201"/>
                    </a:moveTo>
                    <a:cubicBezTo>
                      <a:pt x="5582026" y="1461211"/>
                      <a:pt x="5514716" y="1527251"/>
                      <a:pt x="5434706" y="1527251"/>
                    </a:cubicBezTo>
                    <a:lnTo>
                      <a:pt x="226991" y="1527251"/>
                    </a:lnTo>
                    <a:cubicBezTo>
                      <a:pt x="157480" y="1527251"/>
                      <a:pt x="120650" y="1510741"/>
                      <a:pt x="93980" y="1482801"/>
                    </a:cubicBezTo>
                    <a:cubicBezTo>
                      <a:pt x="114300" y="1491691"/>
                      <a:pt x="135890" y="1496771"/>
                      <a:pt x="160020" y="1496771"/>
                    </a:cubicBezTo>
                    <a:lnTo>
                      <a:pt x="5396606" y="1496771"/>
                    </a:lnTo>
                    <a:cubicBezTo>
                      <a:pt x="5484236" y="1496771"/>
                      <a:pt x="5555356" y="1425651"/>
                      <a:pt x="5555356" y="1338021"/>
                    </a:cubicBezTo>
                    <a:lnTo>
                      <a:pt x="5555356" y="158750"/>
                    </a:lnTo>
                    <a:cubicBezTo>
                      <a:pt x="5555356" y="140970"/>
                      <a:pt x="5551546" y="123190"/>
                      <a:pt x="5546466" y="106680"/>
                    </a:cubicBezTo>
                    <a:cubicBezTo>
                      <a:pt x="5568056" y="132080"/>
                      <a:pt x="5582026" y="165100"/>
                      <a:pt x="5582026" y="201930"/>
                    </a:cubicBezTo>
                    <a:lnTo>
                      <a:pt x="5582026" y="1381201"/>
                    </a:lnTo>
                    <a:cubicBezTo>
                      <a:pt x="5582026" y="1381201"/>
                      <a:pt x="5582026" y="1381201"/>
                      <a:pt x="5582026" y="1381201"/>
                    </a:cubicBezTo>
                    <a:close/>
                  </a:path>
                </a:pathLst>
              </a:custGeom>
              <a:solidFill>
                <a:srgbClr val="173554"/>
              </a:solidFill>
            </p:spPr>
          </p:sp>
        </p:grpSp>
        <p:sp>
          <p:nvSpPr>
            <p:cNvPr id="39" name="TextBox 8">
              <a:extLst>
                <a:ext uri="{FF2B5EF4-FFF2-40B4-BE49-F238E27FC236}">
                  <a16:creationId xmlns:a16="http://schemas.microsoft.com/office/drawing/2014/main" id="{110E4FAB-B0AD-4386-A559-88145F1FA81A}"/>
                </a:ext>
              </a:extLst>
            </p:cNvPr>
            <p:cNvSpPr txBox="1"/>
            <p:nvPr/>
          </p:nvSpPr>
          <p:spPr>
            <a:xfrm>
              <a:off x="1064647" y="5036236"/>
              <a:ext cx="7768881" cy="1593513"/>
            </a:xfrm>
            <a:prstGeom prst="rect">
              <a:avLst/>
            </a:prstGeom>
          </p:spPr>
          <p:txBody>
            <a:bodyPr wrap="square" lIns="0" tIns="0" rIns="0" bIns="0" rtlCol="0" anchor="t">
              <a:spAutoFit/>
            </a:bodyPr>
            <a:lstStyle/>
            <a:p>
              <a:pPr>
                <a:lnSpc>
                  <a:spcPct val="150000"/>
                </a:lnSpc>
              </a:pPr>
              <a:r>
                <a:rPr lang="ja-JP" altLang="en-US" sz="1600" b="1" dirty="0">
                  <a:solidFill>
                    <a:srgbClr val="0070C0"/>
                  </a:solidFill>
                  <a:latin typeface="+mn-ea"/>
                </a:rPr>
                <a:t>コンピューターがうまく動か負かったとき、それぞれの指示に立ち戻れば解決策が見つけられます。</a:t>
              </a:r>
              <a:br>
                <a:rPr lang="en-US" altLang="ja-JP" sz="1600" b="1" dirty="0">
                  <a:solidFill>
                    <a:srgbClr val="0070C0"/>
                  </a:solidFill>
                  <a:latin typeface="+mn-ea"/>
                </a:rPr>
              </a:br>
              <a:endParaRPr lang="en-US" sz="1600" b="1" dirty="0">
                <a:solidFill>
                  <a:srgbClr val="0070C0"/>
                </a:solidFill>
                <a:latin typeface="+mn-ea"/>
              </a:endParaRPr>
            </a:p>
          </p:txBody>
        </p:sp>
        <p:grpSp>
          <p:nvGrpSpPr>
            <p:cNvPr id="42" name="Group 12">
              <a:extLst>
                <a:ext uri="{FF2B5EF4-FFF2-40B4-BE49-F238E27FC236}">
                  <a16:creationId xmlns:a16="http://schemas.microsoft.com/office/drawing/2014/main" id="{4A406E56-67BA-47B0-BE08-7383579B0C62}"/>
                </a:ext>
              </a:extLst>
            </p:cNvPr>
            <p:cNvGrpSpPr/>
            <p:nvPr/>
          </p:nvGrpSpPr>
          <p:grpSpPr>
            <a:xfrm>
              <a:off x="4495181" y="2768695"/>
              <a:ext cx="581025" cy="838200"/>
              <a:chOff x="1722949" y="0"/>
              <a:chExt cx="774700" cy="1117600"/>
            </a:xfrm>
          </p:grpSpPr>
          <p:sp>
            <p:nvSpPr>
              <p:cNvPr id="43" name="AutoShape 15">
                <a:extLst>
                  <a:ext uri="{FF2B5EF4-FFF2-40B4-BE49-F238E27FC236}">
                    <a16:creationId xmlns:a16="http://schemas.microsoft.com/office/drawing/2014/main" id="{37C38544-073C-431F-99F1-C6A5DCE3A6B0}"/>
                  </a:ext>
                </a:extLst>
              </p:cNvPr>
              <p:cNvSpPr/>
              <p:nvPr/>
            </p:nvSpPr>
            <p:spPr>
              <a:xfrm>
                <a:off x="2034099" y="431800"/>
                <a:ext cx="152400" cy="685800"/>
              </a:xfrm>
              <a:prstGeom prst="rect">
                <a:avLst/>
              </a:prstGeom>
              <a:solidFill>
                <a:srgbClr val="F8AC39"/>
              </a:solidFill>
            </p:spPr>
          </p:sp>
          <p:grpSp>
            <p:nvGrpSpPr>
              <p:cNvPr id="44" name="Group 16">
                <a:extLst>
                  <a:ext uri="{FF2B5EF4-FFF2-40B4-BE49-F238E27FC236}">
                    <a16:creationId xmlns:a16="http://schemas.microsoft.com/office/drawing/2014/main" id="{14F00D54-FD24-4480-87DE-50523C6CA011}"/>
                  </a:ext>
                </a:extLst>
              </p:cNvPr>
              <p:cNvGrpSpPr/>
              <p:nvPr/>
            </p:nvGrpSpPr>
            <p:grpSpPr>
              <a:xfrm>
                <a:off x="1722949" y="0"/>
                <a:ext cx="774700" cy="774700"/>
                <a:chOff x="0" y="0"/>
                <a:chExt cx="6350000" cy="6350000"/>
              </a:xfrm>
            </p:grpSpPr>
            <p:sp>
              <p:nvSpPr>
                <p:cNvPr id="45" name="Freeform 17">
                  <a:extLst>
                    <a:ext uri="{FF2B5EF4-FFF2-40B4-BE49-F238E27FC236}">
                      <a16:creationId xmlns:a16="http://schemas.microsoft.com/office/drawing/2014/main" id="{1FB958E2-D40B-4754-B4F2-F27D5851914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6B73"/>
                </a:solidFill>
              </p:spPr>
            </p:sp>
          </p:grpSp>
        </p:grpSp>
        <p:sp>
          <p:nvSpPr>
            <p:cNvPr id="46" name="TextBox 7">
              <a:extLst>
                <a:ext uri="{FF2B5EF4-FFF2-40B4-BE49-F238E27FC236}">
                  <a16:creationId xmlns:a16="http://schemas.microsoft.com/office/drawing/2014/main" id="{1F7127DA-963D-4F64-9712-381BBB9AA250}"/>
                </a:ext>
              </a:extLst>
            </p:cNvPr>
            <p:cNvSpPr txBox="1"/>
            <p:nvPr/>
          </p:nvSpPr>
          <p:spPr>
            <a:xfrm>
              <a:off x="3358245" y="3959377"/>
              <a:ext cx="2740597" cy="538610"/>
            </a:xfrm>
            <a:prstGeom prst="rect">
              <a:avLst/>
            </a:prstGeom>
          </p:spPr>
          <p:txBody>
            <a:bodyPr lIns="0" tIns="0" rIns="0" bIns="0" rtlCol="0" anchor="t">
              <a:spAutoFit/>
            </a:bodyPr>
            <a:lstStyle/>
            <a:p>
              <a:pPr algn="ctr">
                <a:lnSpc>
                  <a:spcPts val="2800"/>
                </a:lnSpc>
              </a:pPr>
              <a:r>
                <a:rPr lang="ja-JP" altLang="en-US" sz="2400" b="1" dirty="0">
                  <a:solidFill>
                    <a:srgbClr val="FF0000"/>
                  </a:solidFill>
                  <a:latin typeface="+mj-ea"/>
                  <a:ea typeface="+mj-ea"/>
                </a:rPr>
                <a:t>問題解決力</a:t>
              </a:r>
              <a:endParaRPr lang="en-US" sz="2400" b="1" dirty="0">
                <a:solidFill>
                  <a:srgbClr val="FF0000"/>
                </a:solidFill>
                <a:latin typeface="+mj-ea"/>
                <a:ea typeface="+mj-ea"/>
              </a:endParaRPr>
            </a:p>
          </p:txBody>
        </p:sp>
      </p:grpSp>
      <p:sp>
        <p:nvSpPr>
          <p:cNvPr id="22" name="AutoShape 3">
            <a:extLst>
              <a:ext uri="{FF2B5EF4-FFF2-40B4-BE49-F238E27FC236}">
                <a16:creationId xmlns:a16="http://schemas.microsoft.com/office/drawing/2014/main" id="{68688A15-0392-4090-B068-CE70502AEEEF}"/>
              </a:ext>
            </a:extLst>
          </p:cNvPr>
          <p:cNvSpPr/>
          <p:nvPr/>
        </p:nvSpPr>
        <p:spPr>
          <a:xfrm>
            <a:off x="0" y="6379237"/>
            <a:ext cx="12192000" cy="478763"/>
          </a:xfrm>
          <a:prstGeom prst="rect">
            <a:avLst/>
          </a:prstGeom>
          <a:solidFill>
            <a:srgbClr val="F8AC39"/>
          </a:solidFill>
        </p:spPr>
      </p:sp>
      <p:sp>
        <p:nvSpPr>
          <p:cNvPr id="24" name="TextBox 4">
            <a:extLst>
              <a:ext uri="{FF2B5EF4-FFF2-40B4-BE49-F238E27FC236}">
                <a16:creationId xmlns:a16="http://schemas.microsoft.com/office/drawing/2014/main" id="{566E1D07-C69E-432B-B846-7CDF9F7CF87F}"/>
              </a:ext>
            </a:extLst>
          </p:cNvPr>
          <p:cNvSpPr txBox="1"/>
          <p:nvPr/>
        </p:nvSpPr>
        <p:spPr>
          <a:xfrm>
            <a:off x="3292673" y="6569860"/>
            <a:ext cx="8035727" cy="117404"/>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CC5044E-1924-422A-BBFC-49AA4021C518}"/>
              </a:ext>
            </a:extLst>
          </p:cNvPr>
          <p:cNvSpPr/>
          <p:nvPr/>
        </p:nvSpPr>
        <p:spPr>
          <a:xfrm>
            <a:off x="2895600" y="585209"/>
            <a:ext cx="6604000" cy="652701"/>
          </a:xfrm>
          <a:prstGeom prst="round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16200000" scaled="1"/>
            <a:tileRect/>
          </a:gradFill>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200"/>
          </a:p>
        </p:txBody>
      </p:sp>
      <p:grpSp>
        <p:nvGrpSpPr>
          <p:cNvPr id="6" name="グループ化 5">
            <a:extLst>
              <a:ext uri="{FF2B5EF4-FFF2-40B4-BE49-F238E27FC236}">
                <a16:creationId xmlns:a16="http://schemas.microsoft.com/office/drawing/2014/main" id="{D6214426-54BF-45EF-8F06-B10BAB6CCED9}"/>
              </a:ext>
            </a:extLst>
          </p:cNvPr>
          <p:cNvGrpSpPr/>
          <p:nvPr/>
        </p:nvGrpSpPr>
        <p:grpSpPr>
          <a:xfrm>
            <a:off x="-26286" y="6364379"/>
            <a:ext cx="12218286" cy="494528"/>
            <a:chOff x="17721" y="9571806"/>
            <a:chExt cx="18327429" cy="741792"/>
          </a:xfrm>
        </p:grpSpPr>
        <p:sp>
          <p:nvSpPr>
            <p:cNvPr id="3" name="AutoShape 3"/>
            <p:cNvSpPr/>
            <p:nvPr/>
          </p:nvSpPr>
          <p:spPr>
            <a:xfrm>
              <a:off x="57150" y="9595453"/>
              <a:ext cx="18288000" cy="718145"/>
            </a:xfrm>
            <a:prstGeom prst="rect">
              <a:avLst/>
            </a:prstGeom>
            <a:solidFill>
              <a:srgbClr val="F8AC39"/>
            </a:solidFill>
          </p:spPr>
        </p:sp>
        <p:sp>
          <p:nvSpPr>
            <p:cNvPr id="4" name="TextBox 4"/>
            <p:cNvSpPr txBox="1"/>
            <p:nvPr/>
          </p:nvSpPr>
          <p:spPr>
            <a:xfrm>
              <a:off x="4996160" y="9881390"/>
              <a:ext cx="12053591" cy="176106"/>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sp>
          <p:nvSpPr>
            <p:cNvPr id="14" name="AutoShape 3">
              <a:extLst>
                <a:ext uri="{FF2B5EF4-FFF2-40B4-BE49-F238E27FC236}">
                  <a16:creationId xmlns:a16="http://schemas.microsoft.com/office/drawing/2014/main" id="{A1932058-AD5E-4D21-9FD2-200735F34261}"/>
                </a:ext>
              </a:extLst>
            </p:cNvPr>
            <p:cNvSpPr/>
            <p:nvPr/>
          </p:nvSpPr>
          <p:spPr>
            <a:xfrm>
              <a:off x="17721" y="9571806"/>
              <a:ext cx="18288000" cy="718145"/>
            </a:xfrm>
            <a:prstGeom prst="rect">
              <a:avLst/>
            </a:prstGeom>
            <a:solidFill>
              <a:srgbClr val="F8AC39"/>
            </a:solidFill>
          </p:spPr>
        </p:sp>
        <p:sp>
          <p:nvSpPr>
            <p:cNvPr id="15" name="TextBox 4">
              <a:extLst>
                <a:ext uri="{FF2B5EF4-FFF2-40B4-BE49-F238E27FC236}">
                  <a16:creationId xmlns:a16="http://schemas.microsoft.com/office/drawing/2014/main" id="{10C56D33-137D-4733-A7CB-9E26754A76FE}"/>
                </a:ext>
              </a:extLst>
            </p:cNvPr>
            <p:cNvSpPr txBox="1"/>
            <p:nvPr/>
          </p:nvSpPr>
          <p:spPr>
            <a:xfrm>
              <a:off x="4956731" y="9857742"/>
              <a:ext cx="12053591" cy="176106"/>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grpSp>
      <p:sp>
        <p:nvSpPr>
          <p:cNvPr id="5" name="TextBox 5"/>
          <p:cNvSpPr txBox="1"/>
          <p:nvPr/>
        </p:nvSpPr>
        <p:spPr>
          <a:xfrm>
            <a:off x="1931465" y="674314"/>
            <a:ext cx="8329065" cy="474489"/>
          </a:xfrm>
          <a:prstGeom prst="rect">
            <a:avLst/>
          </a:prstGeom>
        </p:spPr>
        <p:txBody>
          <a:bodyPr lIns="0" tIns="0" rIns="0" bIns="0" rtlCol="0" anchor="t">
            <a:spAutoFit/>
          </a:bodyPr>
          <a:lstStyle/>
          <a:p>
            <a:pPr algn="ctr">
              <a:lnSpc>
                <a:spcPts val="3734"/>
              </a:lnSpc>
            </a:pPr>
            <a:r>
              <a:rPr lang="ja-JP" altLang="en-US" sz="3200" dirty="0">
                <a:solidFill>
                  <a:schemeClr val="tx1">
                    <a:lumMod val="85000"/>
                    <a:lumOff val="15000"/>
                  </a:schemeClr>
                </a:solidFill>
                <a:ea typeface="Noto Sans"/>
              </a:rPr>
              <a:t>プログラミングで身につく力</a:t>
            </a:r>
            <a:endParaRPr lang="en-US" sz="3200" dirty="0">
              <a:solidFill>
                <a:schemeClr val="tx1">
                  <a:lumMod val="85000"/>
                  <a:lumOff val="15000"/>
                </a:schemeClr>
              </a:solidFill>
              <a:ea typeface="Noto Sans"/>
            </a:endParaRPr>
          </a:p>
        </p:txBody>
      </p:sp>
      <p:sp>
        <p:nvSpPr>
          <p:cNvPr id="37" name="TextBox 8">
            <a:extLst>
              <a:ext uri="{FF2B5EF4-FFF2-40B4-BE49-F238E27FC236}">
                <a16:creationId xmlns:a16="http://schemas.microsoft.com/office/drawing/2014/main" id="{209C36C9-E90D-46D6-BA06-898945A4A667}"/>
              </a:ext>
            </a:extLst>
          </p:cNvPr>
          <p:cNvSpPr txBox="1"/>
          <p:nvPr/>
        </p:nvSpPr>
        <p:spPr>
          <a:xfrm>
            <a:off x="3349498" y="4756675"/>
            <a:ext cx="5763141" cy="1231106"/>
          </a:xfrm>
          <a:prstGeom prst="rect">
            <a:avLst/>
          </a:prstGeom>
        </p:spPr>
        <p:txBody>
          <a:bodyPr wrap="square" lIns="0" tIns="0" rIns="0" bIns="0" rtlCol="0" anchor="t">
            <a:spAutoFit/>
          </a:bodyPr>
          <a:lstStyle/>
          <a:p>
            <a:r>
              <a:rPr lang="en-US" altLang="ja-JP" sz="1600" b="1" dirty="0">
                <a:solidFill>
                  <a:schemeClr val="tx1">
                    <a:lumMod val="85000"/>
                    <a:lumOff val="15000"/>
                  </a:schemeClr>
                </a:solidFill>
                <a:ea typeface="いろは角クラシック Regular"/>
              </a:rPr>
              <a:t>Ex</a:t>
            </a:r>
            <a:r>
              <a:rPr lang="ja-JP" altLang="en-US" sz="1600" b="1" dirty="0">
                <a:solidFill>
                  <a:schemeClr val="tx1">
                    <a:lumMod val="85000"/>
                    <a:lumOff val="15000"/>
                  </a:schemeClr>
                </a:solidFill>
                <a:ea typeface="いろは角クラシック Regular"/>
              </a:rPr>
              <a:t>）この道をまっすぐ行ったあとに、曲がってそのあたりに</a:t>
            </a: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横断歩道が</a:t>
            </a:r>
            <a:r>
              <a:rPr lang="en-US" altLang="ja-JP" sz="1600" b="1" dirty="0">
                <a:solidFill>
                  <a:schemeClr val="tx1">
                    <a:lumMod val="85000"/>
                    <a:lumOff val="15000"/>
                  </a:schemeClr>
                </a:solidFill>
                <a:ea typeface="いろは角クラシック Regular"/>
              </a:rPr>
              <a:t>…</a:t>
            </a:r>
            <a:r>
              <a:rPr lang="ja-JP" altLang="en-US" sz="1600" b="1" dirty="0">
                <a:solidFill>
                  <a:schemeClr val="tx1">
                    <a:lumMod val="85000"/>
                    <a:lumOff val="15000"/>
                  </a:schemeClr>
                </a:solidFill>
                <a:ea typeface="いろは角クラシック Regular"/>
              </a:rPr>
              <a:t> ➜ ✘</a:t>
            </a:r>
            <a:br>
              <a:rPr lang="en-US" altLang="ja-JP" sz="1600" b="1" dirty="0">
                <a:solidFill>
                  <a:schemeClr val="tx1">
                    <a:lumMod val="85000"/>
                    <a:lumOff val="15000"/>
                  </a:schemeClr>
                </a:solidFill>
                <a:ea typeface="いろは角クラシック Regular"/>
              </a:rPr>
            </a:b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この道をまっすぐ行って、右手にスーパーがある角を右に</a:t>
            </a:r>
            <a:br>
              <a:rPr lang="en-US" altLang="ja-JP" sz="1600" b="1" dirty="0">
                <a:solidFill>
                  <a:schemeClr val="tx1">
                    <a:lumMod val="85000"/>
                    <a:lumOff val="15000"/>
                  </a:schemeClr>
                </a:solidFill>
                <a:ea typeface="いろは角クラシック Regular"/>
              </a:rPr>
            </a:br>
            <a:r>
              <a:rPr lang="ja-JP" altLang="en-US" sz="1600" b="1" dirty="0">
                <a:solidFill>
                  <a:schemeClr val="tx1">
                    <a:lumMod val="85000"/>
                    <a:lumOff val="15000"/>
                  </a:schemeClr>
                </a:solidFill>
                <a:ea typeface="いろは角クラシック Regular"/>
              </a:rPr>
              <a:t>　　曲がって、一つ目の横断歩道を渡ってください ➜ 〇</a:t>
            </a:r>
            <a:endParaRPr lang="en-US" altLang="ja-JP" sz="1600" b="1" dirty="0">
              <a:solidFill>
                <a:schemeClr val="tx1">
                  <a:lumMod val="85000"/>
                  <a:lumOff val="15000"/>
                </a:schemeClr>
              </a:solidFill>
              <a:ea typeface="いろは角クラシック Regular"/>
            </a:endParaRPr>
          </a:p>
        </p:txBody>
      </p:sp>
      <p:grpSp>
        <p:nvGrpSpPr>
          <p:cNvPr id="7" name="グループ化 6">
            <a:extLst>
              <a:ext uri="{FF2B5EF4-FFF2-40B4-BE49-F238E27FC236}">
                <a16:creationId xmlns:a16="http://schemas.microsoft.com/office/drawing/2014/main" id="{1B75F2A2-1B2B-4FEF-AB91-D1B8B28BD309}"/>
              </a:ext>
            </a:extLst>
          </p:cNvPr>
          <p:cNvGrpSpPr/>
          <p:nvPr/>
        </p:nvGrpSpPr>
        <p:grpSpPr>
          <a:xfrm>
            <a:off x="2881086" y="1728959"/>
            <a:ext cx="6604000" cy="2740385"/>
            <a:chOff x="4321629" y="2593438"/>
            <a:chExt cx="9906000" cy="4110578"/>
          </a:xfrm>
        </p:grpSpPr>
        <p:grpSp>
          <p:nvGrpSpPr>
            <p:cNvPr id="2" name="グループ化 1">
              <a:extLst>
                <a:ext uri="{FF2B5EF4-FFF2-40B4-BE49-F238E27FC236}">
                  <a16:creationId xmlns:a16="http://schemas.microsoft.com/office/drawing/2014/main" id="{2BED9B10-5928-4D17-A904-D84D07AB3EA1}"/>
                </a:ext>
              </a:extLst>
            </p:cNvPr>
            <p:cNvGrpSpPr/>
            <p:nvPr/>
          </p:nvGrpSpPr>
          <p:grpSpPr>
            <a:xfrm>
              <a:off x="4321629" y="2593438"/>
              <a:ext cx="9906000" cy="4110578"/>
              <a:chOff x="4321629" y="2593438"/>
              <a:chExt cx="9906000" cy="4110578"/>
            </a:xfrm>
          </p:grpSpPr>
          <p:grpSp>
            <p:nvGrpSpPr>
              <p:cNvPr id="16" name="Group 2">
                <a:extLst>
                  <a:ext uri="{FF2B5EF4-FFF2-40B4-BE49-F238E27FC236}">
                    <a16:creationId xmlns:a16="http://schemas.microsoft.com/office/drawing/2014/main" id="{1A9D4192-0359-47EE-A1E0-6BF270D6B750}"/>
                  </a:ext>
                </a:extLst>
              </p:cNvPr>
              <p:cNvGrpSpPr/>
              <p:nvPr/>
            </p:nvGrpSpPr>
            <p:grpSpPr>
              <a:xfrm>
                <a:off x="4321629" y="2593438"/>
                <a:ext cx="9906000" cy="4110578"/>
                <a:chOff x="0" y="0"/>
                <a:chExt cx="5593456" cy="1539951"/>
              </a:xfrm>
            </p:grpSpPr>
            <p:sp>
              <p:nvSpPr>
                <p:cNvPr id="17" name="Freeform 3">
                  <a:extLst>
                    <a:ext uri="{FF2B5EF4-FFF2-40B4-BE49-F238E27FC236}">
                      <a16:creationId xmlns:a16="http://schemas.microsoft.com/office/drawing/2014/main" id="{86740183-6102-48D0-BBA8-E34AA154ABCB}"/>
                    </a:ext>
                  </a:extLst>
                </p:cNvPr>
                <p:cNvSpPr/>
                <p:nvPr/>
              </p:nvSpPr>
              <p:spPr>
                <a:xfrm>
                  <a:off x="92710" y="106680"/>
                  <a:ext cx="5489316" cy="1420571"/>
                </a:xfrm>
                <a:custGeom>
                  <a:avLst/>
                  <a:gdLst/>
                  <a:ahLst/>
                  <a:cxnLst/>
                  <a:rect l="l" t="t" r="r" b="b"/>
                  <a:pathLst>
                    <a:path w="5489316" h="1420571">
                      <a:moveTo>
                        <a:pt x="5462646" y="1231341"/>
                      </a:moveTo>
                      <a:cubicBezTo>
                        <a:pt x="5462646" y="1318971"/>
                        <a:pt x="5386446" y="1390091"/>
                        <a:pt x="5305166" y="1390091"/>
                      </a:cubicBezTo>
                      <a:lnTo>
                        <a:pt x="66040" y="1390091"/>
                      </a:lnTo>
                      <a:cubicBezTo>
                        <a:pt x="43180" y="1390091"/>
                        <a:pt x="20320" y="1385011"/>
                        <a:pt x="0" y="1376121"/>
                      </a:cubicBezTo>
                      <a:cubicBezTo>
                        <a:pt x="26670" y="1404061"/>
                        <a:pt x="63500" y="1420571"/>
                        <a:pt x="129114" y="1420571"/>
                      </a:cubicBezTo>
                      <a:lnTo>
                        <a:pt x="5343266" y="1420571"/>
                      </a:lnTo>
                      <a:cubicBezTo>
                        <a:pt x="5423276" y="1420571"/>
                        <a:pt x="5489316" y="1354531"/>
                        <a:pt x="5489316" y="1274521"/>
                      </a:cubicBezTo>
                      <a:lnTo>
                        <a:pt x="5489316" y="95250"/>
                      </a:lnTo>
                      <a:cubicBezTo>
                        <a:pt x="5489316" y="58420"/>
                        <a:pt x="5475346" y="25400"/>
                        <a:pt x="5453756" y="0"/>
                      </a:cubicBezTo>
                      <a:cubicBezTo>
                        <a:pt x="5460106" y="16510"/>
                        <a:pt x="5462646" y="34290"/>
                        <a:pt x="5462646" y="52070"/>
                      </a:cubicBezTo>
                      <a:lnTo>
                        <a:pt x="5462646" y="1231341"/>
                      </a:lnTo>
                      <a:lnTo>
                        <a:pt x="5462646" y="1231341"/>
                      </a:lnTo>
                      <a:close/>
                    </a:path>
                  </a:pathLst>
                </a:custGeom>
                <a:solidFill>
                  <a:srgbClr val="173554"/>
                </a:solidFill>
              </p:spPr>
            </p:sp>
            <p:sp>
              <p:nvSpPr>
                <p:cNvPr id="18" name="Freeform 4">
                  <a:extLst>
                    <a:ext uri="{FF2B5EF4-FFF2-40B4-BE49-F238E27FC236}">
                      <a16:creationId xmlns:a16="http://schemas.microsoft.com/office/drawing/2014/main" id="{BBBE76E5-CD51-4E15-BF52-E523566A5AE2}"/>
                    </a:ext>
                  </a:extLst>
                </p:cNvPr>
                <p:cNvSpPr/>
                <p:nvPr/>
              </p:nvSpPr>
              <p:spPr>
                <a:xfrm>
                  <a:off x="12700" y="12700"/>
                  <a:ext cx="5528686" cy="1471371"/>
                </a:xfrm>
                <a:custGeom>
                  <a:avLst/>
                  <a:gdLst/>
                  <a:ahLst/>
                  <a:cxnLst/>
                  <a:rect l="l" t="t" r="r" b="b"/>
                  <a:pathLst>
                    <a:path w="5528686" h="1471371">
                      <a:moveTo>
                        <a:pt x="146050" y="1471371"/>
                      </a:moveTo>
                      <a:lnTo>
                        <a:pt x="5382636" y="1471371"/>
                      </a:lnTo>
                      <a:cubicBezTo>
                        <a:pt x="5462646" y="1471371"/>
                        <a:pt x="5528686" y="1405331"/>
                        <a:pt x="5528686" y="1325321"/>
                      </a:cubicBezTo>
                      <a:lnTo>
                        <a:pt x="5528686" y="146050"/>
                      </a:lnTo>
                      <a:cubicBezTo>
                        <a:pt x="5528686" y="66040"/>
                        <a:pt x="5462646" y="0"/>
                        <a:pt x="5382636" y="0"/>
                      </a:cubicBezTo>
                      <a:lnTo>
                        <a:pt x="146050" y="0"/>
                      </a:lnTo>
                      <a:cubicBezTo>
                        <a:pt x="66040" y="0"/>
                        <a:pt x="0" y="66040"/>
                        <a:pt x="0" y="146050"/>
                      </a:cubicBezTo>
                      <a:lnTo>
                        <a:pt x="0" y="1325321"/>
                      </a:lnTo>
                      <a:cubicBezTo>
                        <a:pt x="0" y="1406601"/>
                        <a:pt x="66040" y="1471371"/>
                        <a:pt x="146050" y="1471371"/>
                      </a:cubicBezTo>
                      <a:close/>
                    </a:path>
                  </a:pathLst>
                </a:custGeom>
                <a:solidFill>
                  <a:srgbClr val="FFFFFF"/>
                </a:solidFill>
              </p:spPr>
            </p:sp>
            <p:sp>
              <p:nvSpPr>
                <p:cNvPr id="19" name="Freeform 5">
                  <a:extLst>
                    <a:ext uri="{FF2B5EF4-FFF2-40B4-BE49-F238E27FC236}">
                      <a16:creationId xmlns:a16="http://schemas.microsoft.com/office/drawing/2014/main" id="{D39E422D-547B-4E3C-A062-28A642D70CED}"/>
                    </a:ext>
                  </a:extLst>
                </p:cNvPr>
                <p:cNvSpPr/>
                <p:nvPr/>
              </p:nvSpPr>
              <p:spPr>
                <a:xfrm>
                  <a:off x="0" y="0"/>
                  <a:ext cx="5593456" cy="1539951"/>
                </a:xfrm>
                <a:custGeom>
                  <a:avLst/>
                  <a:gdLst/>
                  <a:ahLst/>
                  <a:cxnLst/>
                  <a:rect l="l" t="t" r="r" b="b"/>
                  <a:pathLst>
                    <a:path w="5593456" h="1539951">
                      <a:moveTo>
                        <a:pt x="5529956" y="74930"/>
                      </a:moveTo>
                      <a:cubicBezTo>
                        <a:pt x="5502016" y="30480"/>
                        <a:pt x="5452486" y="0"/>
                        <a:pt x="5395336" y="0"/>
                      </a:cubicBezTo>
                      <a:lnTo>
                        <a:pt x="158750" y="0"/>
                      </a:lnTo>
                      <a:cubicBezTo>
                        <a:pt x="71120" y="0"/>
                        <a:pt x="0" y="71120"/>
                        <a:pt x="0" y="158750"/>
                      </a:cubicBezTo>
                      <a:lnTo>
                        <a:pt x="0" y="1338021"/>
                      </a:lnTo>
                      <a:cubicBezTo>
                        <a:pt x="0" y="1390091"/>
                        <a:pt x="25400" y="1435811"/>
                        <a:pt x="63500" y="1465021"/>
                      </a:cubicBezTo>
                      <a:cubicBezTo>
                        <a:pt x="91440" y="1509471"/>
                        <a:pt x="140970" y="1539951"/>
                        <a:pt x="226991" y="1539951"/>
                      </a:cubicBezTo>
                      <a:lnTo>
                        <a:pt x="5434706" y="1539951"/>
                      </a:lnTo>
                      <a:cubicBezTo>
                        <a:pt x="5522336" y="1539951"/>
                        <a:pt x="5593456" y="1468831"/>
                        <a:pt x="5593456" y="1381201"/>
                      </a:cubicBezTo>
                      <a:lnTo>
                        <a:pt x="5593456" y="201930"/>
                      </a:lnTo>
                      <a:cubicBezTo>
                        <a:pt x="5593456" y="149860"/>
                        <a:pt x="5568056" y="104140"/>
                        <a:pt x="5529956" y="74930"/>
                      </a:cubicBezTo>
                      <a:close/>
                      <a:moveTo>
                        <a:pt x="12700" y="1338021"/>
                      </a:moveTo>
                      <a:lnTo>
                        <a:pt x="12700" y="158750"/>
                      </a:lnTo>
                      <a:cubicBezTo>
                        <a:pt x="12700" y="78740"/>
                        <a:pt x="78740" y="12700"/>
                        <a:pt x="158750" y="12700"/>
                      </a:cubicBezTo>
                      <a:lnTo>
                        <a:pt x="5395336" y="12700"/>
                      </a:lnTo>
                      <a:cubicBezTo>
                        <a:pt x="5475346" y="12700"/>
                        <a:pt x="5541386" y="78740"/>
                        <a:pt x="5541386" y="158750"/>
                      </a:cubicBezTo>
                      <a:lnTo>
                        <a:pt x="5541386" y="1338021"/>
                      </a:lnTo>
                      <a:cubicBezTo>
                        <a:pt x="5541386" y="1418031"/>
                        <a:pt x="5475346" y="1484071"/>
                        <a:pt x="5395336" y="1484071"/>
                      </a:cubicBezTo>
                      <a:lnTo>
                        <a:pt x="158750" y="1484071"/>
                      </a:lnTo>
                      <a:cubicBezTo>
                        <a:pt x="78740" y="1484071"/>
                        <a:pt x="12700" y="1419301"/>
                        <a:pt x="12700" y="1338021"/>
                      </a:cubicBezTo>
                      <a:close/>
                      <a:moveTo>
                        <a:pt x="5582026" y="1381201"/>
                      </a:moveTo>
                      <a:cubicBezTo>
                        <a:pt x="5582026" y="1461211"/>
                        <a:pt x="5514716" y="1527251"/>
                        <a:pt x="5434706" y="1527251"/>
                      </a:cubicBezTo>
                      <a:lnTo>
                        <a:pt x="226991" y="1527251"/>
                      </a:lnTo>
                      <a:cubicBezTo>
                        <a:pt x="157480" y="1527251"/>
                        <a:pt x="120650" y="1510741"/>
                        <a:pt x="93980" y="1482801"/>
                      </a:cubicBezTo>
                      <a:cubicBezTo>
                        <a:pt x="114300" y="1491691"/>
                        <a:pt x="135890" y="1496771"/>
                        <a:pt x="160020" y="1496771"/>
                      </a:cubicBezTo>
                      <a:lnTo>
                        <a:pt x="5396606" y="1496771"/>
                      </a:lnTo>
                      <a:cubicBezTo>
                        <a:pt x="5484236" y="1496771"/>
                        <a:pt x="5555356" y="1425651"/>
                        <a:pt x="5555356" y="1338021"/>
                      </a:cubicBezTo>
                      <a:lnTo>
                        <a:pt x="5555356" y="158750"/>
                      </a:lnTo>
                      <a:cubicBezTo>
                        <a:pt x="5555356" y="140970"/>
                        <a:pt x="5551546" y="123190"/>
                        <a:pt x="5546466" y="106680"/>
                      </a:cubicBezTo>
                      <a:cubicBezTo>
                        <a:pt x="5568056" y="132080"/>
                        <a:pt x="5582026" y="165100"/>
                        <a:pt x="5582026" y="201930"/>
                      </a:cubicBezTo>
                      <a:lnTo>
                        <a:pt x="5582026" y="1381201"/>
                      </a:lnTo>
                      <a:cubicBezTo>
                        <a:pt x="5582026" y="1381201"/>
                        <a:pt x="5582026" y="1381201"/>
                        <a:pt x="5582026" y="1381201"/>
                      </a:cubicBezTo>
                      <a:close/>
                    </a:path>
                  </a:pathLst>
                </a:custGeom>
                <a:solidFill>
                  <a:srgbClr val="173554"/>
                </a:solidFill>
              </p:spPr>
            </p:sp>
          </p:grpSp>
          <p:sp>
            <p:nvSpPr>
              <p:cNvPr id="39" name="TextBox 8">
                <a:extLst>
                  <a:ext uri="{FF2B5EF4-FFF2-40B4-BE49-F238E27FC236}">
                    <a16:creationId xmlns:a16="http://schemas.microsoft.com/office/drawing/2014/main" id="{110E4FAB-B0AD-4386-A559-88145F1FA81A}"/>
                  </a:ext>
                </a:extLst>
              </p:cNvPr>
              <p:cNvSpPr txBox="1"/>
              <p:nvPr/>
            </p:nvSpPr>
            <p:spPr>
              <a:xfrm>
                <a:off x="5024247" y="5006314"/>
                <a:ext cx="8644712" cy="1107996"/>
              </a:xfrm>
              <a:prstGeom prst="rect">
                <a:avLst/>
              </a:prstGeom>
            </p:spPr>
            <p:txBody>
              <a:bodyPr wrap="square" lIns="0" tIns="0" rIns="0" bIns="0" rtlCol="0" anchor="t">
                <a:spAutoFit/>
              </a:bodyPr>
              <a:lstStyle/>
              <a:p>
                <a:r>
                  <a:rPr lang="ja-JP" altLang="en-US" sz="2400" b="1" dirty="0">
                    <a:solidFill>
                      <a:srgbClr val="0070C0"/>
                    </a:solidFill>
                    <a:latin typeface="+mn-ea"/>
                  </a:rPr>
                  <a:t>伝える順序や内容を論理的に考えることは、学校生活や社会でも役に立ちます。</a:t>
                </a:r>
                <a:endParaRPr lang="en-US" sz="2400" b="1" dirty="0">
                  <a:solidFill>
                    <a:srgbClr val="0070C0"/>
                  </a:solidFill>
                  <a:latin typeface="+mn-ea"/>
                </a:endParaRPr>
              </a:p>
            </p:txBody>
          </p:sp>
          <p:grpSp>
            <p:nvGrpSpPr>
              <p:cNvPr id="42" name="Group 12">
                <a:extLst>
                  <a:ext uri="{FF2B5EF4-FFF2-40B4-BE49-F238E27FC236}">
                    <a16:creationId xmlns:a16="http://schemas.microsoft.com/office/drawing/2014/main" id="{4A406E56-67BA-47B0-BE08-7383579B0C62}"/>
                  </a:ext>
                </a:extLst>
              </p:cNvPr>
              <p:cNvGrpSpPr/>
              <p:nvPr/>
            </p:nvGrpSpPr>
            <p:grpSpPr>
              <a:xfrm>
                <a:off x="8853485" y="3010840"/>
                <a:ext cx="581025" cy="838200"/>
                <a:chOff x="1722949" y="0"/>
                <a:chExt cx="774700" cy="1117600"/>
              </a:xfrm>
            </p:grpSpPr>
            <p:sp>
              <p:nvSpPr>
                <p:cNvPr id="43" name="AutoShape 15">
                  <a:extLst>
                    <a:ext uri="{FF2B5EF4-FFF2-40B4-BE49-F238E27FC236}">
                      <a16:creationId xmlns:a16="http://schemas.microsoft.com/office/drawing/2014/main" id="{37C38544-073C-431F-99F1-C6A5DCE3A6B0}"/>
                    </a:ext>
                  </a:extLst>
                </p:cNvPr>
                <p:cNvSpPr/>
                <p:nvPr/>
              </p:nvSpPr>
              <p:spPr>
                <a:xfrm>
                  <a:off x="2034099" y="431800"/>
                  <a:ext cx="152400" cy="685800"/>
                </a:xfrm>
                <a:prstGeom prst="rect">
                  <a:avLst/>
                </a:prstGeom>
                <a:solidFill>
                  <a:srgbClr val="F8AC39"/>
                </a:solidFill>
              </p:spPr>
            </p:sp>
            <p:grpSp>
              <p:nvGrpSpPr>
                <p:cNvPr id="44" name="Group 16">
                  <a:extLst>
                    <a:ext uri="{FF2B5EF4-FFF2-40B4-BE49-F238E27FC236}">
                      <a16:creationId xmlns:a16="http://schemas.microsoft.com/office/drawing/2014/main" id="{14F00D54-FD24-4480-87DE-50523C6CA011}"/>
                    </a:ext>
                  </a:extLst>
                </p:cNvPr>
                <p:cNvGrpSpPr/>
                <p:nvPr/>
              </p:nvGrpSpPr>
              <p:grpSpPr>
                <a:xfrm>
                  <a:off x="1722949" y="0"/>
                  <a:ext cx="774700" cy="774700"/>
                  <a:chOff x="0" y="0"/>
                  <a:chExt cx="6350000" cy="6350000"/>
                </a:xfrm>
              </p:grpSpPr>
              <p:sp>
                <p:nvSpPr>
                  <p:cNvPr id="45" name="Freeform 17">
                    <a:extLst>
                      <a:ext uri="{FF2B5EF4-FFF2-40B4-BE49-F238E27FC236}">
                        <a16:creationId xmlns:a16="http://schemas.microsoft.com/office/drawing/2014/main" id="{1FB958E2-D40B-4754-B4F2-F27D5851914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6B73"/>
                  </a:solidFill>
                </p:spPr>
              </p:sp>
            </p:grpSp>
          </p:grpSp>
        </p:grpSp>
        <p:sp>
          <p:nvSpPr>
            <p:cNvPr id="46" name="TextBox 7">
              <a:extLst>
                <a:ext uri="{FF2B5EF4-FFF2-40B4-BE49-F238E27FC236}">
                  <a16:creationId xmlns:a16="http://schemas.microsoft.com/office/drawing/2014/main" id="{1F7127DA-963D-4F64-9712-381BBB9AA250}"/>
                </a:ext>
              </a:extLst>
            </p:cNvPr>
            <p:cNvSpPr txBox="1"/>
            <p:nvPr/>
          </p:nvSpPr>
          <p:spPr>
            <a:xfrm>
              <a:off x="7553534" y="4131489"/>
              <a:ext cx="3066630" cy="538610"/>
            </a:xfrm>
            <a:prstGeom prst="rect">
              <a:avLst/>
            </a:prstGeom>
          </p:spPr>
          <p:txBody>
            <a:bodyPr wrap="square" lIns="0" tIns="0" rIns="0" bIns="0" rtlCol="0" anchor="t">
              <a:spAutoFit/>
            </a:bodyPr>
            <a:lstStyle/>
            <a:p>
              <a:pPr algn="ctr">
                <a:lnSpc>
                  <a:spcPts val="2800"/>
                </a:lnSpc>
              </a:pPr>
              <a:r>
                <a:rPr lang="ja-JP" altLang="en-US" sz="2400" b="1" dirty="0">
                  <a:solidFill>
                    <a:srgbClr val="FF0000"/>
                  </a:solidFill>
                  <a:latin typeface="+mj-ea"/>
                  <a:ea typeface="+mj-ea"/>
                </a:rPr>
                <a:t>論理的思考力</a:t>
              </a:r>
              <a:endParaRPr lang="en-US" sz="2400" b="1" dirty="0">
                <a:solidFill>
                  <a:srgbClr val="FF0000"/>
                </a:solidFill>
                <a:latin typeface="+mj-ea"/>
                <a:ea typeface="+mj-ea"/>
              </a:endParaRPr>
            </a:p>
          </p:txBody>
        </p:sp>
      </p:grpSp>
    </p:spTree>
    <p:extLst>
      <p:ext uri="{BB962C8B-B14F-4D97-AF65-F5344CB8AC3E}">
        <p14:creationId xmlns:p14="http://schemas.microsoft.com/office/powerpoint/2010/main" val="155725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Effect transition="in" filter="fade">
                                      <p:cBhvr>
                                        <p:cTn id="14"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6E42945B-01BD-4CD2-9052-F95685452CEA}"/>
              </a:ext>
            </a:extLst>
          </p:cNvPr>
          <p:cNvGrpSpPr/>
          <p:nvPr/>
        </p:nvGrpSpPr>
        <p:grpSpPr>
          <a:xfrm>
            <a:off x="2180492" y="570041"/>
            <a:ext cx="8253047" cy="840829"/>
            <a:chOff x="0" y="0"/>
            <a:chExt cx="9590657" cy="131567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grpSpPr>
        <p:sp>
          <p:nvSpPr>
            <p:cNvPr id="23" name="Freeform 5">
              <a:extLst>
                <a:ext uri="{FF2B5EF4-FFF2-40B4-BE49-F238E27FC236}">
                  <a16:creationId xmlns:a16="http://schemas.microsoft.com/office/drawing/2014/main" id="{0E1344D0-B316-4CB5-AEC4-60F6845FFB5E}"/>
                </a:ext>
              </a:extLst>
            </p:cNvPr>
            <p:cNvSpPr/>
            <p:nvPr/>
          </p:nvSpPr>
          <p:spPr>
            <a:xfrm>
              <a:off x="92710" y="106680"/>
              <a:ext cx="9486517" cy="1196298"/>
            </a:xfrm>
            <a:custGeom>
              <a:avLst/>
              <a:gdLst/>
              <a:ahLst/>
              <a:cxnLst/>
              <a:rect l="l" t="t" r="r" b="b"/>
              <a:pathLst>
                <a:path w="9486517" h="1196298">
                  <a:moveTo>
                    <a:pt x="9459846" y="1007068"/>
                  </a:moveTo>
                  <a:cubicBezTo>
                    <a:pt x="9459846" y="1094698"/>
                    <a:pt x="9383646" y="1165818"/>
                    <a:pt x="9302367" y="1165818"/>
                  </a:cubicBezTo>
                  <a:lnTo>
                    <a:pt x="66040" y="1165818"/>
                  </a:lnTo>
                  <a:cubicBezTo>
                    <a:pt x="43180" y="1165818"/>
                    <a:pt x="20320" y="1160738"/>
                    <a:pt x="0" y="1151848"/>
                  </a:cubicBezTo>
                  <a:cubicBezTo>
                    <a:pt x="26670" y="1179788"/>
                    <a:pt x="63500" y="1196298"/>
                    <a:pt x="154591" y="1196298"/>
                  </a:cubicBezTo>
                  <a:lnTo>
                    <a:pt x="9340467" y="1196298"/>
                  </a:lnTo>
                  <a:cubicBezTo>
                    <a:pt x="9420477" y="1196298"/>
                    <a:pt x="9486517" y="1130258"/>
                    <a:pt x="9486517" y="1050248"/>
                  </a:cubicBezTo>
                  <a:lnTo>
                    <a:pt x="9486517" y="95250"/>
                  </a:lnTo>
                  <a:cubicBezTo>
                    <a:pt x="9486517" y="58420"/>
                    <a:pt x="9472546" y="25400"/>
                    <a:pt x="9450957" y="0"/>
                  </a:cubicBezTo>
                  <a:cubicBezTo>
                    <a:pt x="9457307" y="16510"/>
                    <a:pt x="9459846" y="34290"/>
                    <a:pt x="9459846" y="52070"/>
                  </a:cubicBezTo>
                  <a:lnTo>
                    <a:pt x="9459846" y="1007068"/>
                  </a:lnTo>
                  <a:lnTo>
                    <a:pt x="9459846" y="1007068"/>
                  </a:lnTo>
                  <a:close/>
                </a:path>
              </a:pathLst>
            </a:custGeom>
            <a:grpFill/>
            <a:ln>
              <a:solidFill>
                <a:schemeClr val="accent1"/>
              </a:solidFill>
            </a:ln>
          </p:spPr>
          <p:style>
            <a:lnRef idx="1">
              <a:schemeClr val="accent6"/>
            </a:lnRef>
            <a:fillRef idx="2">
              <a:schemeClr val="accent6"/>
            </a:fillRef>
            <a:effectRef idx="1">
              <a:schemeClr val="accent6"/>
            </a:effectRef>
            <a:fontRef idx="minor">
              <a:schemeClr val="dk1"/>
            </a:fontRef>
          </p:style>
        </p:sp>
        <p:sp>
          <p:nvSpPr>
            <p:cNvPr id="24" name="Freeform 6">
              <a:extLst>
                <a:ext uri="{FF2B5EF4-FFF2-40B4-BE49-F238E27FC236}">
                  <a16:creationId xmlns:a16="http://schemas.microsoft.com/office/drawing/2014/main" id="{12DEA8E7-1E2B-4600-8E3C-7BE64F7809F5}"/>
                </a:ext>
              </a:extLst>
            </p:cNvPr>
            <p:cNvSpPr/>
            <p:nvPr/>
          </p:nvSpPr>
          <p:spPr>
            <a:xfrm>
              <a:off x="12700" y="12700"/>
              <a:ext cx="9525887" cy="1247098"/>
            </a:xfrm>
            <a:custGeom>
              <a:avLst/>
              <a:gdLst/>
              <a:ahLst/>
              <a:cxnLst/>
              <a:rect l="l" t="t" r="r" b="b"/>
              <a:pathLst>
                <a:path w="9525887" h="1247098">
                  <a:moveTo>
                    <a:pt x="146050" y="1247098"/>
                  </a:moveTo>
                  <a:lnTo>
                    <a:pt x="9379837" y="1247098"/>
                  </a:lnTo>
                  <a:cubicBezTo>
                    <a:pt x="9459847" y="1247098"/>
                    <a:pt x="9525887" y="1181058"/>
                    <a:pt x="9525887" y="1101048"/>
                  </a:cubicBezTo>
                  <a:lnTo>
                    <a:pt x="9525887" y="146050"/>
                  </a:lnTo>
                  <a:cubicBezTo>
                    <a:pt x="9525887" y="66040"/>
                    <a:pt x="9459847" y="0"/>
                    <a:pt x="9379837" y="0"/>
                  </a:cubicBezTo>
                  <a:lnTo>
                    <a:pt x="146050" y="0"/>
                  </a:lnTo>
                  <a:cubicBezTo>
                    <a:pt x="66040" y="0"/>
                    <a:pt x="0" y="66040"/>
                    <a:pt x="0" y="146050"/>
                  </a:cubicBezTo>
                  <a:lnTo>
                    <a:pt x="0" y="1101048"/>
                  </a:lnTo>
                  <a:cubicBezTo>
                    <a:pt x="0" y="1182328"/>
                    <a:pt x="66040" y="1247098"/>
                    <a:pt x="146050" y="1247098"/>
                  </a:cubicBezTo>
                  <a:close/>
                </a:path>
              </a:pathLst>
            </a:custGeom>
            <a:grpFill/>
            <a:ln>
              <a:solidFill>
                <a:schemeClr val="accent1"/>
              </a:solidFill>
            </a:ln>
          </p:spPr>
          <p:style>
            <a:lnRef idx="1">
              <a:schemeClr val="accent6"/>
            </a:lnRef>
            <a:fillRef idx="2">
              <a:schemeClr val="accent6"/>
            </a:fillRef>
            <a:effectRef idx="1">
              <a:schemeClr val="accent6"/>
            </a:effectRef>
            <a:fontRef idx="minor">
              <a:schemeClr val="dk1"/>
            </a:fontRef>
          </p:style>
        </p:sp>
        <p:sp>
          <p:nvSpPr>
            <p:cNvPr id="25" name="Freeform 7">
              <a:extLst>
                <a:ext uri="{FF2B5EF4-FFF2-40B4-BE49-F238E27FC236}">
                  <a16:creationId xmlns:a16="http://schemas.microsoft.com/office/drawing/2014/main" id="{F5F7CA81-D135-4A51-A018-3E1735D80033}"/>
                </a:ext>
              </a:extLst>
            </p:cNvPr>
            <p:cNvSpPr/>
            <p:nvPr/>
          </p:nvSpPr>
          <p:spPr>
            <a:xfrm>
              <a:off x="0" y="0"/>
              <a:ext cx="9590657" cy="1315678"/>
            </a:xfrm>
            <a:custGeom>
              <a:avLst/>
              <a:gdLst/>
              <a:ahLst/>
              <a:cxnLst/>
              <a:rect l="l" t="t" r="r" b="b"/>
              <a:pathLst>
                <a:path w="9590657" h="1315678">
                  <a:moveTo>
                    <a:pt x="9527157" y="74930"/>
                  </a:moveTo>
                  <a:cubicBezTo>
                    <a:pt x="9499217" y="30480"/>
                    <a:pt x="9449687" y="0"/>
                    <a:pt x="9392537" y="0"/>
                  </a:cubicBezTo>
                  <a:lnTo>
                    <a:pt x="158750" y="0"/>
                  </a:lnTo>
                  <a:cubicBezTo>
                    <a:pt x="71120" y="0"/>
                    <a:pt x="0" y="71120"/>
                    <a:pt x="0" y="158750"/>
                  </a:cubicBezTo>
                  <a:lnTo>
                    <a:pt x="0" y="1113748"/>
                  </a:lnTo>
                  <a:cubicBezTo>
                    <a:pt x="0" y="1165818"/>
                    <a:pt x="25400" y="1211538"/>
                    <a:pt x="63500" y="1240748"/>
                  </a:cubicBezTo>
                  <a:cubicBezTo>
                    <a:pt x="91440" y="1285198"/>
                    <a:pt x="140970" y="1315678"/>
                    <a:pt x="256443" y="1315678"/>
                  </a:cubicBezTo>
                  <a:lnTo>
                    <a:pt x="9431907" y="1315678"/>
                  </a:lnTo>
                  <a:cubicBezTo>
                    <a:pt x="9519537" y="1315678"/>
                    <a:pt x="9590657" y="1244558"/>
                    <a:pt x="9590657" y="1156928"/>
                  </a:cubicBezTo>
                  <a:lnTo>
                    <a:pt x="9590657" y="201930"/>
                  </a:lnTo>
                  <a:cubicBezTo>
                    <a:pt x="9590656" y="149860"/>
                    <a:pt x="9565256" y="104140"/>
                    <a:pt x="9527157" y="74930"/>
                  </a:cubicBezTo>
                  <a:close/>
                  <a:moveTo>
                    <a:pt x="12700" y="1113748"/>
                  </a:moveTo>
                  <a:lnTo>
                    <a:pt x="12700" y="158750"/>
                  </a:lnTo>
                  <a:cubicBezTo>
                    <a:pt x="12700" y="78740"/>
                    <a:pt x="78740" y="12700"/>
                    <a:pt x="158750" y="12700"/>
                  </a:cubicBezTo>
                  <a:lnTo>
                    <a:pt x="9392537" y="12700"/>
                  </a:lnTo>
                  <a:cubicBezTo>
                    <a:pt x="9472547" y="12700"/>
                    <a:pt x="9538587" y="78740"/>
                    <a:pt x="9538587" y="158750"/>
                  </a:cubicBezTo>
                  <a:lnTo>
                    <a:pt x="9538587" y="1113748"/>
                  </a:lnTo>
                  <a:cubicBezTo>
                    <a:pt x="9538587" y="1193758"/>
                    <a:pt x="9472547" y="1259798"/>
                    <a:pt x="9392537" y="1259798"/>
                  </a:cubicBezTo>
                  <a:lnTo>
                    <a:pt x="158750" y="1259798"/>
                  </a:lnTo>
                  <a:cubicBezTo>
                    <a:pt x="78740" y="1259798"/>
                    <a:pt x="12700" y="1195028"/>
                    <a:pt x="12700" y="1113748"/>
                  </a:cubicBezTo>
                  <a:close/>
                  <a:moveTo>
                    <a:pt x="9579227" y="1156928"/>
                  </a:moveTo>
                  <a:cubicBezTo>
                    <a:pt x="9579227" y="1236938"/>
                    <a:pt x="9511917" y="1302978"/>
                    <a:pt x="9431907" y="1302978"/>
                  </a:cubicBezTo>
                  <a:lnTo>
                    <a:pt x="256443" y="1302978"/>
                  </a:lnTo>
                  <a:cubicBezTo>
                    <a:pt x="157480" y="1302978"/>
                    <a:pt x="120650" y="1286468"/>
                    <a:pt x="93980" y="1258528"/>
                  </a:cubicBezTo>
                  <a:cubicBezTo>
                    <a:pt x="114300" y="1267418"/>
                    <a:pt x="135890" y="1272498"/>
                    <a:pt x="160020" y="1272498"/>
                  </a:cubicBezTo>
                  <a:lnTo>
                    <a:pt x="9393807" y="1272498"/>
                  </a:lnTo>
                  <a:cubicBezTo>
                    <a:pt x="9481437" y="1272498"/>
                    <a:pt x="9552557" y="1201378"/>
                    <a:pt x="9552557" y="1113748"/>
                  </a:cubicBezTo>
                  <a:lnTo>
                    <a:pt x="9552557" y="158750"/>
                  </a:lnTo>
                  <a:cubicBezTo>
                    <a:pt x="9552557" y="140970"/>
                    <a:pt x="9548747" y="123190"/>
                    <a:pt x="9543667" y="106680"/>
                  </a:cubicBezTo>
                  <a:cubicBezTo>
                    <a:pt x="9565257" y="132080"/>
                    <a:pt x="9579227" y="165100"/>
                    <a:pt x="9579227" y="201930"/>
                  </a:cubicBezTo>
                  <a:lnTo>
                    <a:pt x="9579227" y="1156928"/>
                  </a:lnTo>
                  <a:cubicBezTo>
                    <a:pt x="9579227" y="1156928"/>
                    <a:pt x="9579227" y="1156928"/>
                    <a:pt x="9579227" y="1156928"/>
                  </a:cubicBezTo>
                  <a:close/>
                </a:path>
              </a:pathLst>
            </a:custGeom>
            <a:grpFill/>
            <a:ln>
              <a:solidFill>
                <a:schemeClr val="accent1"/>
              </a:solidFill>
            </a:ln>
          </p:spPr>
          <p:style>
            <a:lnRef idx="1">
              <a:schemeClr val="accent6"/>
            </a:lnRef>
            <a:fillRef idx="2">
              <a:schemeClr val="accent6"/>
            </a:fillRef>
            <a:effectRef idx="1">
              <a:schemeClr val="accent6"/>
            </a:effectRef>
            <a:fontRef idx="minor">
              <a:schemeClr val="dk1"/>
            </a:fontRef>
          </p:style>
        </p:sp>
      </p:grpSp>
      <p:sp>
        <p:nvSpPr>
          <p:cNvPr id="2" name="タイトル 1"/>
          <p:cNvSpPr>
            <a:spLocks noGrp="1"/>
          </p:cNvSpPr>
          <p:nvPr>
            <p:ph type="title"/>
          </p:nvPr>
        </p:nvSpPr>
        <p:spPr>
          <a:xfrm>
            <a:off x="1768297" y="684796"/>
            <a:ext cx="9254377" cy="581325"/>
          </a:xfrm>
          <a:noFill/>
          <a:ln>
            <a:noFill/>
          </a:ln>
        </p:spPr>
        <p:txBody>
          <a:bodyPr>
            <a:noAutofit/>
          </a:bodyPr>
          <a:lstStyle/>
          <a:p>
            <a:r>
              <a:rPr kumimoji="1" lang="ja-JP" altLang="en-US" sz="2400" b="1" dirty="0"/>
              <a:t>みのまわりには どん</a:t>
            </a:r>
            <a:r>
              <a:rPr lang="ja-JP" altLang="en-US" sz="2400" b="1" dirty="0"/>
              <a:t>な</a:t>
            </a:r>
            <a:r>
              <a:rPr kumimoji="1" lang="ja-JP" altLang="en-US" sz="2400" b="1" dirty="0"/>
              <a:t>コンピューターがあるかな？</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rcRect/>
          <a:stretch/>
        </p:blipFill>
        <p:spPr>
          <a:xfrm>
            <a:off x="627486" y="1785172"/>
            <a:ext cx="2540749" cy="2305730"/>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1236" t="3564" r="24884" b="18663"/>
          <a:stretch/>
        </p:blipFill>
        <p:spPr>
          <a:xfrm>
            <a:off x="3315070" y="1863746"/>
            <a:ext cx="2361968" cy="2372246"/>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rcRect/>
          <a:stretch/>
        </p:blipFill>
        <p:spPr>
          <a:xfrm>
            <a:off x="5988638" y="1969995"/>
            <a:ext cx="2764050" cy="1713711"/>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380" y="1675148"/>
            <a:ext cx="2361968" cy="2305730"/>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rcRect/>
          <a:stretch/>
        </p:blipFill>
        <p:spPr>
          <a:xfrm>
            <a:off x="452861" y="4025141"/>
            <a:ext cx="3373327" cy="2451813"/>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rcRect/>
          <a:stretch/>
        </p:blipFill>
        <p:spPr>
          <a:xfrm>
            <a:off x="4421564" y="3808132"/>
            <a:ext cx="3845422" cy="2973793"/>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6408" y="4033725"/>
            <a:ext cx="1698831" cy="2255592"/>
          </a:xfrm>
          <a:prstGeom prst="rect">
            <a:avLst/>
          </a:prstGeom>
        </p:spPr>
      </p:pic>
      <p:pic>
        <p:nvPicPr>
          <p:cNvPr id="16" name="図 15">
            <a:extLst>
              <a:ext uri="{FF2B5EF4-FFF2-40B4-BE49-F238E27FC236}">
                <a16:creationId xmlns:a16="http://schemas.microsoft.com/office/drawing/2014/main" id="{807316FD-FE4F-496A-B3A9-B209FB042F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400" y="202020"/>
            <a:ext cx="1824215" cy="1321542"/>
          </a:xfrm>
          <a:prstGeom prst="rect">
            <a:avLst/>
          </a:prstGeom>
        </p:spPr>
      </p:pic>
      <p:sp>
        <p:nvSpPr>
          <p:cNvPr id="15" name="AutoShape 3">
            <a:extLst>
              <a:ext uri="{FF2B5EF4-FFF2-40B4-BE49-F238E27FC236}">
                <a16:creationId xmlns:a16="http://schemas.microsoft.com/office/drawing/2014/main" id="{6F90F578-528F-43BA-8EA0-637726E1F629}"/>
              </a:ext>
            </a:extLst>
          </p:cNvPr>
          <p:cNvSpPr/>
          <p:nvPr/>
        </p:nvSpPr>
        <p:spPr>
          <a:xfrm>
            <a:off x="-18176" y="6379937"/>
            <a:ext cx="12192000" cy="478763"/>
          </a:xfrm>
          <a:prstGeom prst="rect">
            <a:avLst/>
          </a:prstGeom>
          <a:solidFill>
            <a:srgbClr val="F8AC39"/>
          </a:solidFill>
        </p:spPr>
      </p:sp>
      <p:sp>
        <p:nvSpPr>
          <p:cNvPr id="22" name="TextBox 4">
            <a:extLst>
              <a:ext uri="{FF2B5EF4-FFF2-40B4-BE49-F238E27FC236}">
                <a16:creationId xmlns:a16="http://schemas.microsoft.com/office/drawing/2014/main" id="{3A9703C8-7D74-42AD-922C-78AA757AD2CD}"/>
              </a:ext>
            </a:extLst>
          </p:cNvPr>
          <p:cNvSpPr txBox="1"/>
          <p:nvPr/>
        </p:nvSpPr>
        <p:spPr>
          <a:xfrm>
            <a:off x="3352801" y="6573972"/>
            <a:ext cx="8035727" cy="117404"/>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spTree>
    <p:extLst>
      <p:ext uri="{BB962C8B-B14F-4D97-AF65-F5344CB8AC3E}">
        <p14:creationId xmlns:p14="http://schemas.microsoft.com/office/powerpoint/2010/main" val="30635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4">
            <a:extLst>
              <a:ext uri="{FF2B5EF4-FFF2-40B4-BE49-F238E27FC236}">
                <a16:creationId xmlns:a16="http://schemas.microsoft.com/office/drawing/2014/main" id="{96CAB85C-8A6B-40D7-9537-460B45994A75}"/>
              </a:ext>
            </a:extLst>
          </p:cNvPr>
          <p:cNvGrpSpPr/>
          <p:nvPr/>
        </p:nvGrpSpPr>
        <p:grpSpPr>
          <a:xfrm>
            <a:off x="2199318" y="484377"/>
            <a:ext cx="8382000" cy="840829"/>
            <a:chOff x="0" y="0"/>
            <a:chExt cx="9590657" cy="131567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grpSpPr>
        <p:sp>
          <p:nvSpPr>
            <p:cNvPr id="23" name="Freeform 5">
              <a:extLst>
                <a:ext uri="{FF2B5EF4-FFF2-40B4-BE49-F238E27FC236}">
                  <a16:creationId xmlns:a16="http://schemas.microsoft.com/office/drawing/2014/main" id="{5A07133B-DE75-48E0-BF1C-2A4712D197FA}"/>
                </a:ext>
              </a:extLst>
            </p:cNvPr>
            <p:cNvSpPr/>
            <p:nvPr/>
          </p:nvSpPr>
          <p:spPr>
            <a:xfrm>
              <a:off x="92710" y="106680"/>
              <a:ext cx="9486517" cy="1196298"/>
            </a:xfrm>
            <a:custGeom>
              <a:avLst/>
              <a:gdLst/>
              <a:ahLst/>
              <a:cxnLst/>
              <a:rect l="l" t="t" r="r" b="b"/>
              <a:pathLst>
                <a:path w="9486517" h="1196298">
                  <a:moveTo>
                    <a:pt x="9459846" y="1007068"/>
                  </a:moveTo>
                  <a:cubicBezTo>
                    <a:pt x="9459846" y="1094698"/>
                    <a:pt x="9383646" y="1165818"/>
                    <a:pt x="9302367" y="1165818"/>
                  </a:cubicBezTo>
                  <a:lnTo>
                    <a:pt x="66040" y="1165818"/>
                  </a:lnTo>
                  <a:cubicBezTo>
                    <a:pt x="43180" y="1165818"/>
                    <a:pt x="20320" y="1160738"/>
                    <a:pt x="0" y="1151848"/>
                  </a:cubicBezTo>
                  <a:cubicBezTo>
                    <a:pt x="26670" y="1179788"/>
                    <a:pt x="63500" y="1196298"/>
                    <a:pt x="154591" y="1196298"/>
                  </a:cubicBezTo>
                  <a:lnTo>
                    <a:pt x="9340467" y="1196298"/>
                  </a:lnTo>
                  <a:cubicBezTo>
                    <a:pt x="9420477" y="1196298"/>
                    <a:pt x="9486517" y="1130258"/>
                    <a:pt x="9486517" y="1050248"/>
                  </a:cubicBezTo>
                  <a:lnTo>
                    <a:pt x="9486517" y="95250"/>
                  </a:lnTo>
                  <a:cubicBezTo>
                    <a:pt x="9486517" y="58420"/>
                    <a:pt x="9472546" y="25400"/>
                    <a:pt x="9450957" y="0"/>
                  </a:cubicBezTo>
                  <a:cubicBezTo>
                    <a:pt x="9457307" y="16510"/>
                    <a:pt x="9459846" y="34290"/>
                    <a:pt x="9459846" y="52070"/>
                  </a:cubicBezTo>
                  <a:lnTo>
                    <a:pt x="9459846" y="1007068"/>
                  </a:lnTo>
                  <a:lnTo>
                    <a:pt x="9459846" y="1007068"/>
                  </a:lnTo>
                  <a:close/>
                </a:path>
              </a:pathLst>
            </a:custGeom>
            <a:grpFill/>
            <a:ln>
              <a:solidFill>
                <a:srgbClr val="FFC000"/>
              </a:solidFill>
            </a:ln>
          </p:spPr>
          <p:style>
            <a:lnRef idx="1">
              <a:schemeClr val="accent6"/>
            </a:lnRef>
            <a:fillRef idx="2">
              <a:schemeClr val="accent6"/>
            </a:fillRef>
            <a:effectRef idx="1">
              <a:schemeClr val="accent6"/>
            </a:effectRef>
            <a:fontRef idx="minor">
              <a:schemeClr val="dk1"/>
            </a:fontRef>
          </p:style>
        </p:sp>
        <p:sp>
          <p:nvSpPr>
            <p:cNvPr id="24" name="Freeform 6">
              <a:extLst>
                <a:ext uri="{FF2B5EF4-FFF2-40B4-BE49-F238E27FC236}">
                  <a16:creationId xmlns:a16="http://schemas.microsoft.com/office/drawing/2014/main" id="{FC57A952-43BF-4F6F-B02A-D9DB772DF926}"/>
                </a:ext>
              </a:extLst>
            </p:cNvPr>
            <p:cNvSpPr/>
            <p:nvPr/>
          </p:nvSpPr>
          <p:spPr>
            <a:xfrm>
              <a:off x="12700" y="12700"/>
              <a:ext cx="9525887" cy="1247098"/>
            </a:xfrm>
            <a:custGeom>
              <a:avLst/>
              <a:gdLst/>
              <a:ahLst/>
              <a:cxnLst/>
              <a:rect l="l" t="t" r="r" b="b"/>
              <a:pathLst>
                <a:path w="9525887" h="1247098">
                  <a:moveTo>
                    <a:pt x="146050" y="1247098"/>
                  </a:moveTo>
                  <a:lnTo>
                    <a:pt x="9379837" y="1247098"/>
                  </a:lnTo>
                  <a:cubicBezTo>
                    <a:pt x="9459847" y="1247098"/>
                    <a:pt x="9525887" y="1181058"/>
                    <a:pt x="9525887" y="1101048"/>
                  </a:cubicBezTo>
                  <a:lnTo>
                    <a:pt x="9525887" y="146050"/>
                  </a:lnTo>
                  <a:cubicBezTo>
                    <a:pt x="9525887" y="66040"/>
                    <a:pt x="9459847" y="0"/>
                    <a:pt x="9379837" y="0"/>
                  </a:cubicBezTo>
                  <a:lnTo>
                    <a:pt x="146050" y="0"/>
                  </a:lnTo>
                  <a:cubicBezTo>
                    <a:pt x="66040" y="0"/>
                    <a:pt x="0" y="66040"/>
                    <a:pt x="0" y="146050"/>
                  </a:cubicBezTo>
                  <a:lnTo>
                    <a:pt x="0" y="1101048"/>
                  </a:lnTo>
                  <a:cubicBezTo>
                    <a:pt x="0" y="1182328"/>
                    <a:pt x="66040" y="1247098"/>
                    <a:pt x="146050" y="1247098"/>
                  </a:cubicBezTo>
                  <a:close/>
                </a:path>
              </a:pathLst>
            </a:custGeom>
            <a:grpFill/>
            <a:ln>
              <a:solidFill>
                <a:srgbClr val="FFC000"/>
              </a:solidFill>
            </a:ln>
          </p:spPr>
          <p:style>
            <a:lnRef idx="1">
              <a:schemeClr val="accent6"/>
            </a:lnRef>
            <a:fillRef idx="2">
              <a:schemeClr val="accent6"/>
            </a:fillRef>
            <a:effectRef idx="1">
              <a:schemeClr val="accent6"/>
            </a:effectRef>
            <a:fontRef idx="minor">
              <a:schemeClr val="dk1"/>
            </a:fontRef>
          </p:style>
        </p:sp>
        <p:sp>
          <p:nvSpPr>
            <p:cNvPr id="25" name="Freeform 7">
              <a:extLst>
                <a:ext uri="{FF2B5EF4-FFF2-40B4-BE49-F238E27FC236}">
                  <a16:creationId xmlns:a16="http://schemas.microsoft.com/office/drawing/2014/main" id="{A8F985C1-B3FE-4D4F-B736-DE9A009A7C88}"/>
                </a:ext>
              </a:extLst>
            </p:cNvPr>
            <p:cNvSpPr/>
            <p:nvPr/>
          </p:nvSpPr>
          <p:spPr>
            <a:xfrm>
              <a:off x="0" y="0"/>
              <a:ext cx="9590657" cy="1315678"/>
            </a:xfrm>
            <a:custGeom>
              <a:avLst/>
              <a:gdLst/>
              <a:ahLst/>
              <a:cxnLst/>
              <a:rect l="l" t="t" r="r" b="b"/>
              <a:pathLst>
                <a:path w="9590657" h="1315678">
                  <a:moveTo>
                    <a:pt x="9527157" y="74930"/>
                  </a:moveTo>
                  <a:cubicBezTo>
                    <a:pt x="9499217" y="30480"/>
                    <a:pt x="9449687" y="0"/>
                    <a:pt x="9392537" y="0"/>
                  </a:cubicBezTo>
                  <a:lnTo>
                    <a:pt x="158750" y="0"/>
                  </a:lnTo>
                  <a:cubicBezTo>
                    <a:pt x="71120" y="0"/>
                    <a:pt x="0" y="71120"/>
                    <a:pt x="0" y="158750"/>
                  </a:cubicBezTo>
                  <a:lnTo>
                    <a:pt x="0" y="1113748"/>
                  </a:lnTo>
                  <a:cubicBezTo>
                    <a:pt x="0" y="1165818"/>
                    <a:pt x="25400" y="1211538"/>
                    <a:pt x="63500" y="1240748"/>
                  </a:cubicBezTo>
                  <a:cubicBezTo>
                    <a:pt x="91440" y="1285198"/>
                    <a:pt x="140970" y="1315678"/>
                    <a:pt x="256443" y="1315678"/>
                  </a:cubicBezTo>
                  <a:lnTo>
                    <a:pt x="9431907" y="1315678"/>
                  </a:lnTo>
                  <a:cubicBezTo>
                    <a:pt x="9519537" y="1315678"/>
                    <a:pt x="9590657" y="1244558"/>
                    <a:pt x="9590657" y="1156928"/>
                  </a:cubicBezTo>
                  <a:lnTo>
                    <a:pt x="9590657" y="201930"/>
                  </a:lnTo>
                  <a:cubicBezTo>
                    <a:pt x="9590656" y="149860"/>
                    <a:pt x="9565256" y="104140"/>
                    <a:pt x="9527157" y="74930"/>
                  </a:cubicBezTo>
                  <a:close/>
                  <a:moveTo>
                    <a:pt x="12700" y="1113748"/>
                  </a:moveTo>
                  <a:lnTo>
                    <a:pt x="12700" y="158750"/>
                  </a:lnTo>
                  <a:cubicBezTo>
                    <a:pt x="12700" y="78740"/>
                    <a:pt x="78740" y="12700"/>
                    <a:pt x="158750" y="12700"/>
                  </a:cubicBezTo>
                  <a:lnTo>
                    <a:pt x="9392537" y="12700"/>
                  </a:lnTo>
                  <a:cubicBezTo>
                    <a:pt x="9472547" y="12700"/>
                    <a:pt x="9538587" y="78740"/>
                    <a:pt x="9538587" y="158750"/>
                  </a:cubicBezTo>
                  <a:lnTo>
                    <a:pt x="9538587" y="1113748"/>
                  </a:lnTo>
                  <a:cubicBezTo>
                    <a:pt x="9538587" y="1193758"/>
                    <a:pt x="9472547" y="1259798"/>
                    <a:pt x="9392537" y="1259798"/>
                  </a:cubicBezTo>
                  <a:lnTo>
                    <a:pt x="158750" y="1259798"/>
                  </a:lnTo>
                  <a:cubicBezTo>
                    <a:pt x="78740" y="1259798"/>
                    <a:pt x="12700" y="1195028"/>
                    <a:pt x="12700" y="1113748"/>
                  </a:cubicBezTo>
                  <a:close/>
                  <a:moveTo>
                    <a:pt x="9579227" y="1156928"/>
                  </a:moveTo>
                  <a:cubicBezTo>
                    <a:pt x="9579227" y="1236938"/>
                    <a:pt x="9511917" y="1302978"/>
                    <a:pt x="9431907" y="1302978"/>
                  </a:cubicBezTo>
                  <a:lnTo>
                    <a:pt x="256443" y="1302978"/>
                  </a:lnTo>
                  <a:cubicBezTo>
                    <a:pt x="157480" y="1302978"/>
                    <a:pt x="120650" y="1286468"/>
                    <a:pt x="93980" y="1258528"/>
                  </a:cubicBezTo>
                  <a:cubicBezTo>
                    <a:pt x="114300" y="1267418"/>
                    <a:pt x="135890" y="1272498"/>
                    <a:pt x="160020" y="1272498"/>
                  </a:cubicBezTo>
                  <a:lnTo>
                    <a:pt x="9393807" y="1272498"/>
                  </a:lnTo>
                  <a:cubicBezTo>
                    <a:pt x="9481437" y="1272498"/>
                    <a:pt x="9552557" y="1201378"/>
                    <a:pt x="9552557" y="1113748"/>
                  </a:cubicBezTo>
                  <a:lnTo>
                    <a:pt x="9552557" y="158750"/>
                  </a:lnTo>
                  <a:cubicBezTo>
                    <a:pt x="9552557" y="140970"/>
                    <a:pt x="9548747" y="123190"/>
                    <a:pt x="9543667" y="106680"/>
                  </a:cubicBezTo>
                  <a:cubicBezTo>
                    <a:pt x="9565257" y="132080"/>
                    <a:pt x="9579227" y="165100"/>
                    <a:pt x="9579227" y="201930"/>
                  </a:cubicBezTo>
                  <a:lnTo>
                    <a:pt x="9579227" y="1156928"/>
                  </a:lnTo>
                  <a:cubicBezTo>
                    <a:pt x="9579227" y="1156928"/>
                    <a:pt x="9579227" y="1156928"/>
                    <a:pt x="9579227" y="1156928"/>
                  </a:cubicBezTo>
                  <a:close/>
                </a:path>
              </a:pathLst>
            </a:custGeom>
            <a:grpFill/>
            <a:ln>
              <a:solidFill>
                <a:srgbClr val="FFC000"/>
              </a:solidFill>
            </a:ln>
          </p:spPr>
          <p:style>
            <a:lnRef idx="1">
              <a:schemeClr val="accent6"/>
            </a:lnRef>
            <a:fillRef idx="2">
              <a:schemeClr val="accent6"/>
            </a:fillRef>
            <a:effectRef idx="1">
              <a:schemeClr val="accent6"/>
            </a:effectRef>
            <a:fontRef idx="minor">
              <a:schemeClr val="dk1"/>
            </a:fontRef>
          </p:style>
        </p:sp>
      </p:grpSp>
      <p:sp>
        <p:nvSpPr>
          <p:cNvPr id="7" name="円形吹き出し 6"/>
          <p:cNvSpPr/>
          <p:nvPr/>
        </p:nvSpPr>
        <p:spPr>
          <a:xfrm>
            <a:off x="4368800" y="4253072"/>
            <a:ext cx="5009862" cy="1000460"/>
          </a:xfrm>
          <a:prstGeom prst="wedgeEllipseCallout">
            <a:avLst>
              <a:gd name="adj1" fmla="val 60766"/>
              <a:gd name="adj2" fmla="val -28361"/>
            </a:avLst>
          </a:prstGeom>
          <a:solidFill>
            <a:srgbClr val="FFB797"/>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sz="2400" dirty="0">
                <a:solidFill>
                  <a:srgbClr val="0070C0"/>
                </a:solidFill>
                <a:latin typeface="Gill Sans MT" panose="020B0502020104020203"/>
                <a:ea typeface="HGｺﾞｼｯｸE" panose="020B0909000000000000" pitchFamily="49" charset="-128"/>
              </a:rPr>
              <a:t>３０秒以上トビラがひらいたら音をならして！</a:t>
            </a:r>
          </a:p>
        </p:txBody>
      </p:sp>
      <p:sp>
        <p:nvSpPr>
          <p:cNvPr id="6" name="円形吹き出し 5"/>
          <p:cNvSpPr/>
          <p:nvPr/>
        </p:nvSpPr>
        <p:spPr>
          <a:xfrm>
            <a:off x="3810001" y="2976949"/>
            <a:ext cx="5195047" cy="1000460"/>
          </a:xfrm>
          <a:prstGeom prst="wedgeEllipseCallout">
            <a:avLst>
              <a:gd name="adj1" fmla="val 66041"/>
              <a:gd name="adj2" fmla="val 68348"/>
            </a:avLst>
          </a:prstGeom>
          <a:solidFill>
            <a:srgbClr val="FFB797"/>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sz="2400" dirty="0">
                <a:solidFill>
                  <a:srgbClr val="0070C0"/>
                </a:solidFill>
                <a:latin typeface="Gill Sans MT" panose="020B0502020104020203"/>
                <a:ea typeface="HGｺﾞｼｯｸE" panose="020B0909000000000000" pitchFamily="49" charset="-128"/>
              </a:rPr>
              <a:t>れいぞうこを ５どまで</a:t>
            </a:r>
            <a:br>
              <a:rPr kumimoji="1" lang="en-US" altLang="ja-JP" sz="2400" dirty="0">
                <a:solidFill>
                  <a:srgbClr val="0070C0"/>
                </a:solidFill>
                <a:latin typeface="Gill Sans MT" panose="020B0502020104020203"/>
                <a:ea typeface="HGｺﾞｼｯｸE" panose="020B0909000000000000" pitchFamily="49" charset="-128"/>
              </a:rPr>
            </a:br>
            <a:r>
              <a:rPr kumimoji="1" lang="ja-JP" altLang="en-US" sz="2400" dirty="0">
                <a:solidFill>
                  <a:srgbClr val="0070C0"/>
                </a:solidFill>
                <a:latin typeface="Gill Sans MT" panose="020B0502020104020203"/>
                <a:ea typeface="HGｺﾞｼｯｸE" panose="020B0909000000000000" pitchFamily="49" charset="-128"/>
              </a:rPr>
              <a:t>ひやして！</a:t>
            </a:r>
          </a:p>
        </p:txBody>
      </p:sp>
      <p:sp>
        <p:nvSpPr>
          <p:cNvPr id="15" name="正方形/長方形 14">
            <a:extLst>
              <a:ext uri="{FF2B5EF4-FFF2-40B4-BE49-F238E27FC236}">
                <a16:creationId xmlns:a16="http://schemas.microsoft.com/office/drawing/2014/main" id="{F112E0AD-72B7-418B-9DA2-DF9CB563E56D}"/>
              </a:ext>
            </a:extLst>
          </p:cNvPr>
          <p:cNvSpPr/>
          <p:nvPr/>
        </p:nvSpPr>
        <p:spPr>
          <a:xfrm>
            <a:off x="1828800" y="1622277"/>
            <a:ext cx="8432800" cy="123741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コンテンツ プレースホルダー 2"/>
          <p:cNvSpPr>
            <a:spLocks noGrp="1"/>
          </p:cNvSpPr>
          <p:nvPr>
            <p:ph idx="1"/>
          </p:nvPr>
        </p:nvSpPr>
        <p:spPr>
          <a:xfrm>
            <a:off x="2231136" y="1622276"/>
            <a:ext cx="8030464" cy="1191891"/>
          </a:xfrm>
          <a:ln>
            <a:solidFill>
              <a:schemeClr val="accent6">
                <a:lumMod val="20000"/>
                <a:lumOff val="80000"/>
              </a:schemeClr>
            </a:solidFill>
          </a:ln>
        </p:spPr>
        <p:txBody>
          <a:bodyPr>
            <a:normAutofit fontScale="92500"/>
          </a:bodyPr>
          <a:lstStyle/>
          <a:p>
            <a:pPr marL="0" indent="0">
              <a:buNone/>
            </a:pPr>
            <a:r>
              <a:rPr lang="ja-JP" altLang="en-US" sz="2400" dirty="0"/>
              <a:t>れいぞうこのなかにある、</a:t>
            </a:r>
            <a:r>
              <a:rPr lang="ja-JP" altLang="en-US" sz="2400" b="1" dirty="0"/>
              <a:t>コンピューター</a:t>
            </a:r>
            <a:r>
              <a:rPr lang="ja-JP" altLang="en-US" sz="2400" dirty="0"/>
              <a:t>に</a:t>
            </a:r>
            <a:r>
              <a:rPr lang="ja-JP" altLang="en-US" sz="2400" b="1" dirty="0">
                <a:solidFill>
                  <a:srgbClr val="FF0000"/>
                </a:solidFill>
              </a:rPr>
              <a:t>プログラム</a:t>
            </a:r>
            <a:r>
              <a:rPr lang="ja-JP" altLang="en-US" sz="2400" dirty="0"/>
              <a:t>という</a:t>
            </a:r>
            <a:r>
              <a:rPr lang="ja-JP" altLang="en-US" sz="2400" b="1" dirty="0"/>
              <a:t>コンピューターのことば</a:t>
            </a:r>
            <a:r>
              <a:rPr lang="ja-JP" altLang="en-US" sz="2400" dirty="0"/>
              <a:t>でかかれた 、</a:t>
            </a:r>
            <a:r>
              <a:rPr lang="ja-JP" altLang="en-US" sz="2400" b="1" dirty="0">
                <a:solidFill>
                  <a:srgbClr val="FF0000"/>
                </a:solidFill>
              </a:rPr>
              <a:t>しじしょ</a:t>
            </a:r>
            <a:r>
              <a:rPr lang="ja-JP" altLang="en-US" sz="2400" dirty="0"/>
              <a:t>が入ってます。</a:t>
            </a:r>
            <a:br>
              <a:rPr lang="en-US" altLang="ja-JP" sz="2400" dirty="0"/>
            </a:br>
            <a:r>
              <a:rPr lang="ja-JP" altLang="en-US" sz="2400" dirty="0"/>
              <a:t>それをもとに、コンピューターはうごいています。</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rcRect/>
          <a:stretch/>
        </p:blipFill>
        <p:spPr>
          <a:xfrm>
            <a:off x="341880" y="3038802"/>
            <a:ext cx="3778513" cy="342900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rcRect/>
          <a:stretch/>
        </p:blipFill>
        <p:spPr>
          <a:xfrm>
            <a:off x="8981279" y="3050993"/>
            <a:ext cx="2552063" cy="3281225"/>
          </a:xfrm>
          <a:prstGeom prst="rect">
            <a:avLst/>
          </a:prstGeom>
        </p:spPr>
      </p:pic>
      <p:sp>
        <p:nvSpPr>
          <p:cNvPr id="8" name="円形吹き出し 7"/>
          <p:cNvSpPr/>
          <p:nvPr/>
        </p:nvSpPr>
        <p:spPr>
          <a:xfrm>
            <a:off x="2641600" y="5260929"/>
            <a:ext cx="4318000" cy="1000460"/>
          </a:xfrm>
          <a:prstGeom prst="wedgeEllipseCallout">
            <a:avLst>
              <a:gd name="adj1" fmla="val -49803"/>
              <a:gd name="adj2" fmla="val -62243"/>
            </a:avLst>
          </a:prstGeom>
          <a:solidFill>
            <a:srgbClr val="66CCFF">
              <a:alpha val="60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kumimoji="1" lang="ja-JP" altLang="en-US" sz="2800" dirty="0">
                <a:solidFill>
                  <a:srgbClr val="FFFFFF"/>
                </a:solidFill>
                <a:latin typeface="Gill Sans MT" panose="020B0502020104020203"/>
                <a:ea typeface="HGｺﾞｼｯｸE" panose="020B0909000000000000" pitchFamily="49" charset="-128"/>
              </a:rPr>
              <a:t>りょうかい！！！</a:t>
            </a:r>
          </a:p>
        </p:txBody>
      </p:sp>
      <p:sp>
        <p:nvSpPr>
          <p:cNvPr id="13" name="タイトル 1">
            <a:extLst>
              <a:ext uri="{FF2B5EF4-FFF2-40B4-BE49-F238E27FC236}">
                <a16:creationId xmlns:a16="http://schemas.microsoft.com/office/drawing/2014/main" id="{D3D83DFB-2E76-4DF3-9059-FD4C4229544B}"/>
              </a:ext>
            </a:extLst>
          </p:cNvPr>
          <p:cNvSpPr txBox="1">
            <a:spLocks/>
          </p:cNvSpPr>
          <p:nvPr/>
        </p:nvSpPr>
        <p:spPr>
          <a:xfrm>
            <a:off x="3284795" y="543590"/>
            <a:ext cx="6211047" cy="722404"/>
          </a:xfrm>
          <a:prstGeom prst="rect">
            <a:avLst/>
          </a:prstGeom>
        </p:spPr>
        <p:txBody>
          <a:bodyPr vert="horz" lIns="60960" tIns="30480" rIns="60960" bIns="3048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ja-JP" altLang="en-US" sz="2933" b="1" dirty="0"/>
              <a:t>れいぞうこのなかは どうなってるの？</a:t>
            </a:r>
          </a:p>
        </p:txBody>
      </p:sp>
      <p:pic>
        <p:nvPicPr>
          <p:cNvPr id="14" name="図 13">
            <a:extLst>
              <a:ext uri="{FF2B5EF4-FFF2-40B4-BE49-F238E27FC236}">
                <a16:creationId xmlns:a16="http://schemas.microsoft.com/office/drawing/2014/main" id="{E0ADA05F-080F-41A4-BC87-1BCECD055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574" y="99550"/>
            <a:ext cx="1824215" cy="1321542"/>
          </a:xfrm>
          <a:prstGeom prst="rect">
            <a:avLst/>
          </a:prstGeom>
        </p:spPr>
      </p:pic>
      <p:sp>
        <p:nvSpPr>
          <p:cNvPr id="17" name="AutoShape 3">
            <a:extLst>
              <a:ext uri="{FF2B5EF4-FFF2-40B4-BE49-F238E27FC236}">
                <a16:creationId xmlns:a16="http://schemas.microsoft.com/office/drawing/2014/main" id="{286D5B6C-918A-4195-960D-8B142CCB0175}"/>
              </a:ext>
            </a:extLst>
          </p:cNvPr>
          <p:cNvSpPr/>
          <p:nvPr/>
        </p:nvSpPr>
        <p:spPr>
          <a:xfrm>
            <a:off x="0" y="6373411"/>
            <a:ext cx="12192000" cy="478763"/>
          </a:xfrm>
          <a:prstGeom prst="rect">
            <a:avLst/>
          </a:prstGeom>
          <a:solidFill>
            <a:srgbClr val="F8AC39"/>
          </a:solidFill>
        </p:spPr>
      </p:sp>
      <p:sp>
        <p:nvSpPr>
          <p:cNvPr id="16" name="TextBox 4">
            <a:extLst>
              <a:ext uri="{FF2B5EF4-FFF2-40B4-BE49-F238E27FC236}">
                <a16:creationId xmlns:a16="http://schemas.microsoft.com/office/drawing/2014/main" id="{1DAD2852-F332-42C5-9907-72E5CAB4A39F}"/>
              </a:ext>
            </a:extLst>
          </p:cNvPr>
          <p:cNvSpPr txBox="1"/>
          <p:nvPr/>
        </p:nvSpPr>
        <p:spPr>
          <a:xfrm>
            <a:off x="3555761" y="6564712"/>
            <a:ext cx="8035727" cy="117404"/>
          </a:xfrm>
          <a:prstGeom prst="rect">
            <a:avLst/>
          </a:prstGeom>
        </p:spPr>
        <p:txBody>
          <a:bodyPr wrap="square" lIns="0" tIns="0" rIns="0" bIns="0" rtlCol="0" anchor="t">
            <a:spAutoFit/>
          </a:bodyPr>
          <a:lstStyle/>
          <a:p>
            <a:pPr algn="r">
              <a:lnSpc>
                <a:spcPts val="1026"/>
              </a:lnSpc>
            </a:pPr>
            <a:r>
              <a:rPr lang="ja-JP" altLang="en-US" sz="733" dirty="0">
                <a:solidFill>
                  <a:srgbClr val="F8F7F0"/>
                </a:solidFill>
                <a:ea typeface="Noto Sans"/>
              </a:rPr>
              <a:t>キッズプログラミング体験＆マネー講座</a:t>
            </a:r>
            <a:r>
              <a:rPr lang="en-US" sz="733" dirty="0">
                <a:solidFill>
                  <a:srgbClr val="F8F7F0"/>
                </a:solidFill>
                <a:ea typeface="Noto Sans"/>
              </a:rPr>
              <a:t> | 202</a:t>
            </a:r>
            <a:r>
              <a:rPr lang="en-US" altLang="ja-JP" sz="733" dirty="0">
                <a:solidFill>
                  <a:srgbClr val="F8F7F0"/>
                </a:solidFill>
                <a:ea typeface="Noto Sans"/>
              </a:rPr>
              <a:t>2</a:t>
            </a:r>
            <a:endParaRPr lang="en-US" sz="733" dirty="0">
              <a:solidFill>
                <a:srgbClr val="F8F7F0"/>
              </a:solidFill>
              <a:ea typeface="Noto Sans"/>
            </a:endParaRPr>
          </a:p>
        </p:txBody>
      </p:sp>
    </p:spTree>
    <p:extLst>
      <p:ext uri="{BB962C8B-B14F-4D97-AF65-F5344CB8AC3E}">
        <p14:creationId xmlns:p14="http://schemas.microsoft.com/office/powerpoint/2010/main" val="37253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build="p"/>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35115400-4E56-4CA1-B45D-1D0F1D0E3219}"/>
              </a:ext>
            </a:extLst>
          </p:cNvPr>
          <p:cNvCxnSpPr/>
          <p:nvPr/>
        </p:nvCxnSpPr>
        <p:spPr>
          <a:xfrm>
            <a:off x="3962401" y="1193800"/>
            <a:ext cx="4408171" cy="0"/>
          </a:xfrm>
          <a:prstGeom prst="line">
            <a:avLst/>
          </a:prstGeom>
          <a:ln>
            <a:solidFill>
              <a:srgbClr val="FF9900"/>
            </a:solidFill>
          </a:ln>
        </p:spPr>
        <p:style>
          <a:lnRef idx="3">
            <a:schemeClr val="accent6"/>
          </a:lnRef>
          <a:fillRef idx="0">
            <a:schemeClr val="accent6"/>
          </a:fillRef>
          <a:effectRef idx="2">
            <a:schemeClr val="accent6"/>
          </a:effectRef>
          <a:fontRef idx="minor">
            <a:schemeClr val="tx1"/>
          </a:fontRef>
        </p:style>
      </p:cxnSp>
      <p:grpSp>
        <p:nvGrpSpPr>
          <p:cNvPr id="26" name="Group 3">
            <a:extLst>
              <a:ext uri="{FF2B5EF4-FFF2-40B4-BE49-F238E27FC236}">
                <a16:creationId xmlns:a16="http://schemas.microsoft.com/office/drawing/2014/main" id="{20713FAB-7DE9-4CDB-A410-9BA73BF6BDE8}"/>
              </a:ext>
            </a:extLst>
          </p:cNvPr>
          <p:cNvGrpSpPr/>
          <p:nvPr/>
        </p:nvGrpSpPr>
        <p:grpSpPr>
          <a:xfrm>
            <a:off x="621412" y="1607172"/>
            <a:ext cx="3163253" cy="2287603"/>
            <a:chOff x="0" y="0"/>
            <a:chExt cx="3676984" cy="3997214"/>
          </a:xfrm>
        </p:grpSpPr>
        <p:sp>
          <p:nvSpPr>
            <p:cNvPr id="27" name="Freeform 4">
              <a:extLst>
                <a:ext uri="{FF2B5EF4-FFF2-40B4-BE49-F238E27FC236}">
                  <a16:creationId xmlns:a16="http://schemas.microsoft.com/office/drawing/2014/main" id="{25C807FE-0BC3-4C3E-92D7-E7FE500A9A13}"/>
                </a:ext>
              </a:extLst>
            </p:cNvPr>
            <p:cNvSpPr/>
            <p:nvPr/>
          </p:nvSpPr>
          <p:spPr>
            <a:xfrm>
              <a:off x="92710" y="106680"/>
              <a:ext cx="3572843" cy="3877834"/>
            </a:xfrm>
            <a:custGeom>
              <a:avLst/>
              <a:gdLst/>
              <a:ahLst/>
              <a:cxnLst/>
              <a:rect l="l" t="t" r="r" b="b"/>
              <a:pathLst>
                <a:path w="3572843" h="3877834">
                  <a:moveTo>
                    <a:pt x="3546173" y="3688604"/>
                  </a:moveTo>
                  <a:cubicBezTo>
                    <a:pt x="3546173" y="3776234"/>
                    <a:pt x="3469973" y="3847354"/>
                    <a:pt x="3388693" y="3847354"/>
                  </a:cubicBezTo>
                  <a:lnTo>
                    <a:pt x="66040" y="3847354"/>
                  </a:lnTo>
                  <a:cubicBezTo>
                    <a:pt x="43180" y="3847354"/>
                    <a:pt x="20320" y="3842274"/>
                    <a:pt x="0" y="3833384"/>
                  </a:cubicBezTo>
                  <a:cubicBezTo>
                    <a:pt x="26670" y="3861324"/>
                    <a:pt x="63500" y="3877834"/>
                    <a:pt x="116899" y="3877834"/>
                  </a:cubicBezTo>
                  <a:lnTo>
                    <a:pt x="3426793" y="3877834"/>
                  </a:lnTo>
                  <a:cubicBezTo>
                    <a:pt x="3506804" y="3877834"/>
                    <a:pt x="3572843" y="3811794"/>
                    <a:pt x="3572843" y="3731784"/>
                  </a:cubicBezTo>
                  <a:lnTo>
                    <a:pt x="3572843" y="95250"/>
                  </a:lnTo>
                  <a:cubicBezTo>
                    <a:pt x="3572843" y="58420"/>
                    <a:pt x="3558873" y="25400"/>
                    <a:pt x="3537284" y="0"/>
                  </a:cubicBezTo>
                  <a:cubicBezTo>
                    <a:pt x="3543634" y="16510"/>
                    <a:pt x="3546173" y="34290"/>
                    <a:pt x="3546173" y="52070"/>
                  </a:cubicBezTo>
                  <a:lnTo>
                    <a:pt x="3546173" y="3688604"/>
                  </a:lnTo>
                  <a:lnTo>
                    <a:pt x="3546173" y="3688604"/>
                  </a:lnTo>
                  <a:close/>
                </a:path>
              </a:pathLst>
            </a:custGeom>
            <a:solidFill>
              <a:srgbClr val="173554"/>
            </a:solidFill>
          </p:spPr>
        </p:sp>
        <p:sp>
          <p:nvSpPr>
            <p:cNvPr id="28" name="Freeform 5">
              <a:extLst>
                <a:ext uri="{FF2B5EF4-FFF2-40B4-BE49-F238E27FC236}">
                  <a16:creationId xmlns:a16="http://schemas.microsoft.com/office/drawing/2014/main" id="{06F784E6-BA79-4513-9FFF-20A9BECC9EA6}"/>
                </a:ext>
              </a:extLst>
            </p:cNvPr>
            <p:cNvSpPr/>
            <p:nvPr/>
          </p:nvSpPr>
          <p:spPr>
            <a:xfrm>
              <a:off x="12700" y="12700"/>
              <a:ext cx="3612214" cy="3928634"/>
            </a:xfrm>
            <a:custGeom>
              <a:avLst/>
              <a:gdLst/>
              <a:ahLst/>
              <a:cxnLst/>
              <a:rect l="l" t="t" r="r" b="b"/>
              <a:pathLst>
                <a:path w="3612214" h="3928634">
                  <a:moveTo>
                    <a:pt x="146050" y="3928634"/>
                  </a:moveTo>
                  <a:lnTo>
                    <a:pt x="3466164" y="3928634"/>
                  </a:lnTo>
                  <a:cubicBezTo>
                    <a:pt x="3546173" y="3928634"/>
                    <a:pt x="3612214" y="3862594"/>
                    <a:pt x="3612214" y="3782584"/>
                  </a:cubicBezTo>
                  <a:lnTo>
                    <a:pt x="3612214" y="146050"/>
                  </a:lnTo>
                  <a:cubicBezTo>
                    <a:pt x="3612214" y="66040"/>
                    <a:pt x="3546173" y="0"/>
                    <a:pt x="3466164" y="0"/>
                  </a:cubicBezTo>
                  <a:lnTo>
                    <a:pt x="146050" y="0"/>
                  </a:lnTo>
                  <a:cubicBezTo>
                    <a:pt x="66040" y="0"/>
                    <a:pt x="0" y="66040"/>
                    <a:pt x="0" y="146050"/>
                  </a:cubicBezTo>
                  <a:lnTo>
                    <a:pt x="0" y="3782584"/>
                  </a:lnTo>
                  <a:cubicBezTo>
                    <a:pt x="0" y="3863864"/>
                    <a:pt x="66040" y="3928634"/>
                    <a:pt x="146050" y="3928634"/>
                  </a:cubicBezTo>
                  <a:close/>
                </a:path>
              </a:pathLst>
            </a:custGeom>
            <a:solidFill>
              <a:srgbClr val="FFFFFF"/>
            </a:solidFill>
          </p:spPr>
        </p:sp>
        <p:sp>
          <p:nvSpPr>
            <p:cNvPr id="29" name="Freeform 6">
              <a:extLst>
                <a:ext uri="{FF2B5EF4-FFF2-40B4-BE49-F238E27FC236}">
                  <a16:creationId xmlns:a16="http://schemas.microsoft.com/office/drawing/2014/main" id="{75CCC331-BEA2-4528-9843-D94306F5AD79}"/>
                </a:ext>
              </a:extLst>
            </p:cNvPr>
            <p:cNvSpPr/>
            <p:nvPr/>
          </p:nvSpPr>
          <p:spPr>
            <a:xfrm>
              <a:off x="0" y="0"/>
              <a:ext cx="3676984" cy="3997214"/>
            </a:xfrm>
            <a:custGeom>
              <a:avLst/>
              <a:gdLst/>
              <a:ahLst/>
              <a:cxnLst/>
              <a:rect l="l" t="t" r="r" b="b"/>
              <a:pathLst>
                <a:path w="3676984" h="3997214">
                  <a:moveTo>
                    <a:pt x="3613484" y="74930"/>
                  </a:moveTo>
                  <a:cubicBezTo>
                    <a:pt x="3585544" y="30480"/>
                    <a:pt x="3536014" y="0"/>
                    <a:pt x="3478864" y="0"/>
                  </a:cubicBezTo>
                  <a:lnTo>
                    <a:pt x="158750" y="0"/>
                  </a:lnTo>
                  <a:cubicBezTo>
                    <a:pt x="71120" y="0"/>
                    <a:pt x="0" y="71120"/>
                    <a:pt x="0" y="158750"/>
                  </a:cubicBezTo>
                  <a:lnTo>
                    <a:pt x="0" y="3795284"/>
                  </a:lnTo>
                  <a:cubicBezTo>
                    <a:pt x="0" y="3847354"/>
                    <a:pt x="25400" y="3893074"/>
                    <a:pt x="63500" y="3922284"/>
                  </a:cubicBezTo>
                  <a:cubicBezTo>
                    <a:pt x="91440" y="3966734"/>
                    <a:pt x="140970" y="3997214"/>
                    <a:pt x="212870" y="3997214"/>
                  </a:cubicBezTo>
                  <a:lnTo>
                    <a:pt x="3518234" y="3997214"/>
                  </a:lnTo>
                  <a:cubicBezTo>
                    <a:pt x="3605864" y="3997214"/>
                    <a:pt x="3676984" y="3926094"/>
                    <a:pt x="3676984" y="3838464"/>
                  </a:cubicBezTo>
                  <a:lnTo>
                    <a:pt x="3676984" y="201930"/>
                  </a:lnTo>
                  <a:cubicBezTo>
                    <a:pt x="3676983" y="149860"/>
                    <a:pt x="3651583" y="104140"/>
                    <a:pt x="3613484" y="74930"/>
                  </a:cubicBezTo>
                  <a:close/>
                  <a:moveTo>
                    <a:pt x="12700" y="3795284"/>
                  </a:moveTo>
                  <a:lnTo>
                    <a:pt x="12700" y="158750"/>
                  </a:lnTo>
                  <a:cubicBezTo>
                    <a:pt x="12700" y="78740"/>
                    <a:pt x="78740" y="12700"/>
                    <a:pt x="158750" y="12700"/>
                  </a:cubicBezTo>
                  <a:lnTo>
                    <a:pt x="3478864" y="12700"/>
                  </a:lnTo>
                  <a:cubicBezTo>
                    <a:pt x="3558873" y="12700"/>
                    <a:pt x="3624914" y="78740"/>
                    <a:pt x="3624914" y="158750"/>
                  </a:cubicBezTo>
                  <a:lnTo>
                    <a:pt x="3624914" y="3795284"/>
                  </a:lnTo>
                  <a:cubicBezTo>
                    <a:pt x="3624914" y="3875294"/>
                    <a:pt x="3558873" y="3941334"/>
                    <a:pt x="3478864" y="3941334"/>
                  </a:cubicBezTo>
                  <a:lnTo>
                    <a:pt x="158750" y="3941334"/>
                  </a:lnTo>
                  <a:cubicBezTo>
                    <a:pt x="78740" y="3941334"/>
                    <a:pt x="12700" y="3876564"/>
                    <a:pt x="12700" y="3795284"/>
                  </a:cubicBezTo>
                  <a:close/>
                  <a:moveTo>
                    <a:pt x="3665553" y="3838464"/>
                  </a:moveTo>
                  <a:cubicBezTo>
                    <a:pt x="3665553" y="3918474"/>
                    <a:pt x="3598244" y="3984514"/>
                    <a:pt x="3518234" y="3984514"/>
                  </a:cubicBezTo>
                  <a:lnTo>
                    <a:pt x="212870" y="3984514"/>
                  </a:lnTo>
                  <a:cubicBezTo>
                    <a:pt x="157480" y="3984514"/>
                    <a:pt x="120650" y="3968004"/>
                    <a:pt x="93980" y="3940064"/>
                  </a:cubicBezTo>
                  <a:cubicBezTo>
                    <a:pt x="114300" y="3948954"/>
                    <a:pt x="135890" y="3954034"/>
                    <a:pt x="160020" y="3954034"/>
                  </a:cubicBezTo>
                  <a:lnTo>
                    <a:pt x="3480134" y="3954034"/>
                  </a:lnTo>
                  <a:cubicBezTo>
                    <a:pt x="3567764" y="3954034"/>
                    <a:pt x="3638884" y="3882914"/>
                    <a:pt x="3638884" y="3795284"/>
                  </a:cubicBezTo>
                  <a:lnTo>
                    <a:pt x="3638884" y="158750"/>
                  </a:lnTo>
                  <a:cubicBezTo>
                    <a:pt x="3638884" y="140970"/>
                    <a:pt x="3635073" y="123190"/>
                    <a:pt x="3629994" y="106680"/>
                  </a:cubicBezTo>
                  <a:cubicBezTo>
                    <a:pt x="3651584" y="132080"/>
                    <a:pt x="3665554" y="165100"/>
                    <a:pt x="3665554" y="201930"/>
                  </a:cubicBezTo>
                  <a:lnTo>
                    <a:pt x="3665554" y="3838464"/>
                  </a:lnTo>
                  <a:cubicBezTo>
                    <a:pt x="3665553" y="3838464"/>
                    <a:pt x="3665553" y="3838464"/>
                    <a:pt x="3665553" y="3838464"/>
                  </a:cubicBezTo>
                  <a:close/>
                </a:path>
              </a:pathLst>
            </a:custGeom>
            <a:solidFill>
              <a:srgbClr val="173554"/>
            </a:solidFill>
          </p:spPr>
        </p:sp>
      </p:grpSp>
      <p:grpSp>
        <p:nvGrpSpPr>
          <p:cNvPr id="34" name="Group 3">
            <a:extLst>
              <a:ext uri="{FF2B5EF4-FFF2-40B4-BE49-F238E27FC236}">
                <a16:creationId xmlns:a16="http://schemas.microsoft.com/office/drawing/2014/main" id="{69274BE8-34FB-4751-9A50-ED7EC50A3273}"/>
              </a:ext>
            </a:extLst>
          </p:cNvPr>
          <p:cNvGrpSpPr/>
          <p:nvPr/>
        </p:nvGrpSpPr>
        <p:grpSpPr>
          <a:xfrm>
            <a:off x="6339400" y="4382578"/>
            <a:ext cx="3175065" cy="2287603"/>
            <a:chOff x="0" y="0"/>
            <a:chExt cx="3676984" cy="3997214"/>
          </a:xfrm>
        </p:grpSpPr>
        <p:sp>
          <p:nvSpPr>
            <p:cNvPr id="35" name="Freeform 4">
              <a:extLst>
                <a:ext uri="{FF2B5EF4-FFF2-40B4-BE49-F238E27FC236}">
                  <a16:creationId xmlns:a16="http://schemas.microsoft.com/office/drawing/2014/main" id="{4158FFAD-E577-4A78-95AE-76524FE671DA}"/>
                </a:ext>
              </a:extLst>
            </p:cNvPr>
            <p:cNvSpPr/>
            <p:nvPr/>
          </p:nvSpPr>
          <p:spPr>
            <a:xfrm>
              <a:off x="92710" y="106680"/>
              <a:ext cx="3572843" cy="3877834"/>
            </a:xfrm>
            <a:custGeom>
              <a:avLst/>
              <a:gdLst/>
              <a:ahLst/>
              <a:cxnLst/>
              <a:rect l="l" t="t" r="r" b="b"/>
              <a:pathLst>
                <a:path w="3572843" h="3877834">
                  <a:moveTo>
                    <a:pt x="3546173" y="3688604"/>
                  </a:moveTo>
                  <a:cubicBezTo>
                    <a:pt x="3546173" y="3776234"/>
                    <a:pt x="3469973" y="3847354"/>
                    <a:pt x="3388693" y="3847354"/>
                  </a:cubicBezTo>
                  <a:lnTo>
                    <a:pt x="66040" y="3847354"/>
                  </a:lnTo>
                  <a:cubicBezTo>
                    <a:pt x="43180" y="3847354"/>
                    <a:pt x="20320" y="3842274"/>
                    <a:pt x="0" y="3833384"/>
                  </a:cubicBezTo>
                  <a:cubicBezTo>
                    <a:pt x="26670" y="3861324"/>
                    <a:pt x="63500" y="3877834"/>
                    <a:pt x="116899" y="3877834"/>
                  </a:cubicBezTo>
                  <a:lnTo>
                    <a:pt x="3426793" y="3877834"/>
                  </a:lnTo>
                  <a:cubicBezTo>
                    <a:pt x="3506804" y="3877834"/>
                    <a:pt x="3572843" y="3811794"/>
                    <a:pt x="3572843" y="3731784"/>
                  </a:cubicBezTo>
                  <a:lnTo>
                    <a:pt x="3572843" y="95250"/>
                  </a:lnTo>
                  <a:cubicBezTo>
                    <a:pt x="3572843" y="58420"/>
                    <a:pt x="3558873" y="25400"/>
                    <a:pt x="3537284" y="0"/>
                  </a:cubicBezTo>
                  <a:cubicBezTo>
                    <a:pt x="3543634" y="16510"/>
                    <a:pt x="3546173" y="34290"/>
                    <a:pt x="3546173" y="52070"/>
                  </a:cubicBezTo>
                  <a:lnTo>
                    <a:pt x="3546173" y="3688604"/>
                  </a:lnTo>
                  <a:lnTo>
                    <a:pt x="3546173" y="3688604"/>
                  </a:lnTo>
                  <a:close/>
                </a:path>
              </a:pathLst>
            </a:custGeom>
            <a:solidFill>
              <a:srgbClr val="173554"/>
            </a:solidFill>
          </p:spPr>
        </p:sp>
        <p:sp>
          <p:nvSpPr>
            <p:cNvPr id="36" name="Freeform 5">
              <a:extLst>
                <a:ext uri="{FF2B5EF4-FFF2-40B4-BE49-F238E27FC236}">
                  <a16:creationId xmlns:a16="http://schemas.microsoft.com/office/drawing/2014/main" id="{5F8A5D5B-1F72-4035-987B-B59E026A44DC}"/>
                </a:ext>
              </a:extLst>
            </p:cNvPr>
            <p:cNvSpPr/>
            <p:nvPr/>
          </p:nvSpPr>
          <p:spPr>
            <a:xfrm>
              <a:off x="12700" y="12700"/>
              <a:ext cx="3612214" cy="3928634"/>
            </a:xfrm>
            <a:custGeom>
              <a:avLst/>
              <a:gdLst/>
              <a:ahLst/>
              <a:cxnLst/>
              <a:rect l="l" t="t" r="r" b="b"/>
              <a:pathLst>
                <a:path w="3612214" h="3928634">
                  <a:moveTo>
                    <a:pt x="146050" y="3928634"/>
                  </a:moveTo>
                  <a:lnTo>
                    <a:pt x="3466164" y="3928634"/>
                  </a:lnTo>
                  <a:cubicBezTo>
                    <a:pt x="3546173" y="3928634"/>
                    <a:pt x="3612214" y="3862594"/>
                    <a:pt x="3612214" y="3782584"/>
                  </a:cubicBezTo>
                  <a:lnTo>
                    <a:pt x="3612214" y="146050"/>
                  </a:lnTo>
                  <a:cubicBezTo>
                    <a:pt x="3612214" y="66040"/>
                    <a:pt x="3546173" y="0"/>
                    <a:pt x="3466164" y="0"/>
                  </a:cubicBezTo>
                  <a:lnTo>
                    <a:pt x="146050" y="0"/>
                  </a:lnTo>
                  <a:cubicBezTo>
                    <a:pt x="66040" y="0"/>
                    <a:pt x="0" y="66040"/>
                    <a:pt x="0" y="146050"/>
                  </a:cubicBezTo>
                  <a:lnTo>
                    <a:pt x="0" y="3782584"/>
                  </a:lnTo>
                  <a:cubicBezTo>
                    <a:pt x="0" y="3863864"/>
                    <a:pt x="66040" y="3928634"/>
                    <a:pt x="146050" y="3928634"/>
                  </a:cubicBezTo>
                  <a:close/>
                </a:path>
              </a:pathLst>
            </a:custGeom>
            <a:solidFill>
              <a:srgbClr val="FFFFFF"/>
            </a:solidFill>
          </p:spPr>
        </p:sp>
        <p:sp>
          <p:nvSpPr>
            <p:cNvPr id="37" name="Freeform 6">
              <a:extLst>
                <a:ext uri="{FF2B5EF4-FFF2-40B4-BE49-F238E27FC236}">
                  <a16:creationId xmlns:a16="http://schemas.microsoft.com/office/drawing/2014/main" id="{341B052A-F568-4399-A6A5-CB18BD2C3533}"/>
                </a:ext>
              </a:extLst>
            </p:cNvPr>
            <p:cNvSpPr/>
            <p:nvPr/>
          </p:nvSpPr>
          <p:spPr>
            <a:xfrm>
              <a:off x="0" y="0"/>
              <a:ext cx="3676984" cy="3997214"/>
            </a:xfrm>
            <a:custGeom>
              <a:avLst/>
              <a:gdLst/>
              <a:ahLst/>
              <a:cxnLst/>
              <a:rect l="l" t="t" r="r" b="b"/>
              <a:pathLst>
                <a:path w="3676984" h="3997214">
                  <a:moveTo>
                    <a:pt x="3613484" y="74930"/>
                  </a:moveTo>
                  <a:cubicBezTo>
                    <a:pt x="3585544" y="30480"/>
                    <a:pt x="3536014" y="0"/>
                    <a:pt x="3478864" y="0"/>
                  </a:cubicBezTo>
                  <a:lnTo>
                    <a:pt x="158750" y="0"/>
                  </a:lnTo>
                  <a:cubicBezTo>
                    <a:pt x="71120" y="0"/>
                    <a:pt x="0" y="71120"/>
                    <a:pt x="0" y="158750"/>
                  </a:cubicBezTo>
                  <a:lnTo>
                    <a:pt x="0" y="3795284"/>
                  </a:lnTo>
                  <a:cubicBezTo>
                    <a:pt x="0" y="3847354"/>
                    <a:pt x="25400" y="3893074"/>
                    <a:pt x="63500" y="3922284"/>
                  </a:cubicBezTo>
                  <a:cubicBezTo>
                    <a:pt x="91440" y="3966734"/>
                    <a:pt x="140970" y="3997214"/>
                    <a:pt x="212870" y="3997214"/>
                  </a:cubicBezTo>
                  <a:lnTo>
                    <a:pt x="3518234" y="3997214"/>
                  </a:lnTo>
                  <a:cubicBezTo>
                    <a:pt x="3605864" y="3997214"/>
                    <a:pt x="3676984" y="3926094"/>
                    <a:pt x="3676984" y="3838464"/>
                  </a:cubicBezTo>
                  <a:lnTo>
                    <a:pt x="3676984" y="201930"/>
                  </a:lnTo>
                  <a:cubicBezTo>
                    <a:pt x="3676983" y="149860"/>
                    <a:pt x="3651583" y="104140"/>
                    <a:pt x="3613484" y="74930"/>
                  </a:cubicBezTo>
                  <a:close/>
                  <a:moveTo>
                    <a:pt x="12700" y="3795284"/>
                  </a:moveTo>
                  <a:lnTo>
                    <a:pt x="12700" y="158750"/>
                  </a:lnTo>
                  <a:cubicBezTo>
                    <a:pt x="12700" y="78740"/>
                    <a:pt x="78740" y="12700"/>
                    <a:pt x="158750" y="12700"/>
                  </a:cubicBezTo>
                  <a:lnTo>
                    <a:pt x="3478864" y="12700"/>
                  </a:lnTo>
                  <a:cubicBezTo>
                    <a:pt x="3558873" y="12700"/>
                    <a:pt x="3624914" y="78740"/>
                    <a:pt x="3624914" y="158750"/>
                  </a:cubicBezTo>
                  <a:lnTo>
                    <a:pt x="3624914" y="3795284"/>
                  </a:lnTo>
                  <a:cubicBezTo>
                    <a:pt x="3624914" y="3875294"/>
                    <a:pt x="3558873" y="3941334"/>
                    <a:pt x="3478864" y="3941334"/>
                  </a:cubicBezTo>
                  <a:lnTo>
                    <a:pt x="158750" y="3941334"/>
                  </a:lnTo>
                  <a:cubicBezTo>
                    <a:pt x="78740" y="3941334"/>
                    <a:pt x="12700" y="3876564"/>
                    <a:pt x="12700" y="3795284"/>
                  </a:cubicBezTo>
                  <a:close/>
                  <a:moveTo>
                    <a:pt x="3665553" y="3838464"/>
                  </a:moveTo>
                  <a:cubicBezTo>
                    <a:pt x="3665553" y="3918474"/>
                    <a:pt x="3598244" y="3984514"/>
                    <a:pt x="3518234" y="3984514"/>
                  </a:cubicBezTo>
                  <a:lnTo>
                    <a:pt x="212870" y="3984514"/>
                  </a:lnTo>
                  <a:cubicBezTo>
                    <a:pt x="157480" y="3984514"/>
                    <a:pt x="120650" y="3968004"/>
                    <a:pt x="93980" y="3940064"/>
                  </a:cubicBezTo>
                  <a:cubicBezTo>
                    <a:pt x="114300" y="3948954"/>
                    <a:pt x="135890" y="3954034"/>
                    <a:pt x="160020" y="3954034"/>
                  </a:cubicBezTo>
                  <a:lnTo>
                    <a:pt x="3480134" y="3954034"/>
                  </a:lnTo>
                  <a:cubicBezTo>
                    <a:pt x="3567764" y="3954034"/>
                    <a:pt x="3638884" y="3882914"/>
                    <a:pt x="3638884" y="3795284"/>
                  </a:cubicBezTo>
                  <a:lnTo>
                    <a:pt x="3638884" y="158750"/>
                  </a:lnTo>
                  <a:cubicBezTo>
                    <a:pt x="3638884" y="140970"/>
                    <a:pt x="3635073" y="123190"/>
                    <a:pt x="3629994" y="106680"/>
                  </a:cubicBezTo>
                  <a:cubicBezTo>
                    <a:pt x="3651584" y="132080"/>
                    <a:pt x="3665554" y="165100"/>
                    <a:pt x="3665554" y="201930"/>
                  </a:cubicBezTo>
                  <a:lnTo>
                    <a:pt x="3665554" y="3838464"/>
                  </a:lnTo>
                  <a:cubicBezTo>
                    <a:pt x="3665553" y="3838464"/>
                    <a:pt x="3665553" y="3838464"/>
                    <a:pt x="3665553" y="3838464"/>
                  </a:cubicBezTo>
                  <a:close/>
                </a:path>
              </a:pathLst>
            </a:custGeom>
            <a:solidFill>
              <a:srgbClr val="173554"/>
            </a:solidFill>
          </p:spPr>
        </p:sp>
      </p:grpSp>
      <p:grpSp>
        <p:nvGrpSpPr>
          <p:cNvPr id="30" name="Group 3">
            <a:extLst>
              <a:ext uri="{FF2B5EF4-FFF2-40B4-BE49-F238E27FC236}">
                <a16:creationId xmlns:a16="http://schemas.microsoft.com/office/drawing/2014/main" id="{00E6A082-CF9C-42B6-9478-8E2B67C6FDA9}"/>
              </a:ext>
            </a:extLst>
          </p:cNvPr>
          <p:cNvGrpSpPr/>
          <p:nvPr/>
        </p:nvGrpSpPr>
        <p:grpSpPr>
          <a:xfrm>
            <a:off x="2487318" y="4321525"/>
            <a:ext cx="3175065" cy="2287603"/>
            <a:chOff x="0" y="0"/>
            <a:chExt cx="3676984" cy="3997214"/>
          </a:xfrm>
        </p:grpSpPr>
        <p:sp>
          <p:nvSpPr>
            <p:cNvPr id="31" name="Freeform 4">
              <a:extLst>
                <a:ext uri="{FF2B5EF4-FFF2-40B4-BE49-F238E27FC236}">
                  <a16:creationId xmlns:a16="http://schemas.microsoft.com/office/drawing/2014/main" id="{E811A9AF-E21B-4D1A-B3F4-1277A4ABF2E3}"/>
                </a:ext>
              </a:extLst>
            </p:cNvPr>
            <p:cNvSpPr/>
            <p:nvPr/>
          </p:nvSpPr>
          <p:spPr>
            <a:xfrm>
              <a:off x="92710" y="106680"/>
              <a:ext cx="3572843" cy="3877834"/>
            </a:xfrm>
            <a:custGeom>
              <a:avLst/>
              <a:gdLst/>
              <a:ahLst/>
              <a:cxnLst/>
              <a:rect l="l" t="t" r="r" b="b"/>
              <a:pathLst>
                <a:path w="3572843" h="3877834">
                  <a:moveTo>
                    <a:pt x="3546173" y="3688604"/>
                  </a:moveTo>
                  <a:cubicBezTo>
                    <a:pt x="3546173" y="3776234"/>
                    <a:pt x="3469973" y="3847354"/>
                    <a:pt x="3388693" y="3847354"/>
                  </a:cubicBezTo>
                  <a:lnTo>
                    <a:pt x="66040" y="3847354"/>
                  </a:lnTo>
                  <a:cubicBezTo>
                    <a:pt x="43180" y="3847354"/>
                    <a:pt x="20320" y="3842274"/>
                    <a:pt x="0" y="3833384"/>
                  </a:cubicBezTo>
                  <a:cubicBezTo>
                    <a:pt x="26670" y="3861324"/>
                    <a:pt x="63500" y="3877834"/>
                    <a:pt x="116899" y="3877834"/>
                  </a:cubicBezTo>
                  <a:lnTo>
                    <a:pt x="3426793" y="3877834"/>
                  </a:lnTo>
                  <a:cubicBezTo>
                    <a:pt x="3506804" y="3877834"/>
                    <a:pt x="3572843" y="3811794"/>
                    <a:pt x="3572843" y="3731784"/>
                  </a:cubicBezTo>
                  <a:lnTo>
                    <a:pt x="3572843" y="95250"/>
                  </a:lnTo>
                  <a:cubicBezTo>
                    <a:pt x="3572843" y="58420"/>
                    <a:pt x="3558873" y="25400"/>
                    <a:pt x="3537284" y="0"/>
                  </a:cubicBezTo>
                  <a:cubicBezTo>
                    <a:pt x="3543634" y="16510"/>
                    <a:pt x="3546173" y="34290"/>
                    <a:pt x="3546173" y="52070"/>
                  </a:cubicBezTo>
                  <a:lnTo>
                    <a:pt x="3546173" y="3688604"/>
                  </a:lnTo>
                  <a:lnTo>
                    <a:pt x="3546173" y="3688604"/>
                  </a:lnTo>
                  <a:close/>
                </a:path>
              </a:pathLst>
            </a:custGeom>
            <a:solidFill>
              <a:srgbClr val="173554"/>
            </a:solidFill>
          </p:spPr>
        </p:sp>
        <p:sp>
          <p:nvSpPr>
            <p:cNvPr id="32" name="Freeform 5">
              <a:extLst>
                <a:ext uri="{FF2B5EF4-FFF2-40B4-BE49-F238E27FC236}">
                  <a16:creationId xmlns:a16="http://schemas.microsoft.com/office/drawing/2014/main" id="{37D9DCE4-BF65-4417-AA4A-88B67B5AE567}"/>
                </a:ext>
              </a:extLst>
            </p:cNvPr>
            <p:cNvSpPr/>
            <p:nvPr/>
          </p:nvSpPr>
          <p:spPr>
            <a:xfrm>
              <a:off x="12700" y="12700"/>
              <a:ext cx="3612214" cy="3928634"/>
            </a:xfrm>
            <a:custGeom>
              <a:avLst/>
              <a:gdLst/>
              <a:ahLst/>
              <a:cxnLst/>
              <a:rect l="l" t="t" r="r" b="b"/>
              <a:pathLst>
                <a:path w="3612214" h="3928634">
                  <a:moveTo>
                    <a:pt x="146050" y="3928634"/>
                  </a:moveTo>
                  <a:lnTo>
                    <a:pt x="3466164" y="3928634"/>
                  </a:lnTo>
                  <a:cubicBezTo>
                    <a:pt x="3546173" y="3928634"/>
                    <a:pt x="3612214" y="3862594"/>
                    <a:pt x="3612214" y="3782584"/>
                  </a:cubicBezTo>
                  <a:lnTo>
                    <a:pt x="3612214" y="146050"/>
                  </a:lnTo>
                  <a:cubicBezTo>
                    <a:pt x="3612214" y="66040"/>
                    <a:pt x="3546173" y="0"/>
                    <a:pt x="3466164" y="0"/>
                  </a:cubicBezTo>
                  <a:lnTo>
                    <a:pt x="146050" y="0"/>
                  </a:lnTo>
                  <a:cubicBezTo>
                    <a:pt x="66040" y="0"/>
                    <a:pt x="0" y="66040"/>
                    <a:pt x="0" y="146050"/>
                  </a:cubicBezTo>
                  <a:lnTo>
                    <a:pt x="0" y="3782584"/>
                  </a:lnTo>
                  <a:cubicBezTo>
                    <a:pt x="0" y="3863864"/>
                    <a:pt x="66040" y="3928634"/>
                    <a:pt x="146050" y="3928634"/>
                  </a:cubicBezTo>
                  <a:close/>
                </a:path>
              </a:pathLst>
            </a:custGeom>
            <a:solidFill>
              <a:srgbClr val="FFFFFF"/>
            </a:solidFill>
          </p:spPr>
        </p:sp>
        <p:sp>
          <p:nvSpPr>
            <p:cNvPr id="33" name="Freeform 6">
              <a:extLst>
                <a:ext uri="{FF2B5EF4-FFF2-40B4-BE49-F238E27FC236}">
                  <a16:creationId xmlns:a16="http://schemas.microsoft.com/office/drawing/2014/main" id="{8ABFA834-16DA-496C-8FA1-3782E71D10EA}"/>
                </a:ext>
              </a:extLst>
            </p:cNvPr>
            <p:cNvSpPr/>
            <p:nvPr/>
          </p:nvSpPr>
          <p:spPr>
            <a:xfrm>
              <a:off x="0" y="0"/>
              <a:ext cx="3676984" cy="3997214"/>
            </a:xfrm>
            <a:custGeom>
              <a:avLst/>
              <a:gdLst/>
              <a:ahLst/>
              <a:cxnLst/>
              <a:rect l="l" t="t" r="r" b="b"/>
              <a:pathLst>
                <a:path w="3676984" h="3997214">
                  <a:moveTo>
                    <a:pt x="3613484" y="74930"/>
                  </a:moveTo>
                  <a:cubicBezTo>
                    <a:pt x="3585544" y="30480"/>
                    <a:pt x="3536014" y="0"/>
                    <a:pt x="3478864" y="0"/>
                  </a:cubicBezTo>
                  <a:lnTo>
                    <a:pt x="158750" y="0"/>
                  </a:lnTo>
                  <a:cubicBezTo>
                    <a:pt x="71120" y="0"/>
                    <a:pt x="0" y="71120"/>
                    <a:pt x="0" y="158750"/>
                  </a:cubicBezTo>
                  <a:lnTo>
                    <a:pt x="0" y="3795284"/>
                  </a:lnTo>
                  <a:cubicBezTo>
                    <a:pt x="0" y="3847354"/>
                    <a:pt x="25400" y="3893074"/>
                    <a:pt x="63500" y="3922284"/>
                  </a:cubicBezTo>
                  <a:cubicBezTo>
                    <a:pt x="91440" y="3966734"/>
                    <a:pt x="140970" y="3997214"/>
                    <a:pt x="212870" y="3997214"/>
                  </a:cubicBezTo>
                  <a:lnTo>
                    <a:pt x="3518234" y="3997214"/>
                  </a:lnTo>
                  <a:cubicBezTo>
                    <a:pt x="3605864" y="3997214"/>
                    <a:pt x="3676984" y="3926094"/>
                    <a:pt x="3676984" y="3838464"/>
                  </a:cubicBezTo>
                  <a:lnTo>
                    <a:pt x="3676984" y="201930"/>
                  </a:lnTo>
                  <a:cubicBezTo>
                    <a:pt x="3676983" y="149860"/>
                    <a:pt x="3651583" y="104140"/>
                    <a:pt x="3613484" y="74930"/>
                  </a:cubicBezTo>
                  <a:close/>
                  <a:moveTo>
                    <a:pt x="12700" y="3795284"/>
                  </a:moveTo>
                  <a:lnTo>
                    <a:pt x="12700" y="158750"/>
                  </a:lnTo>
                  <a:cubicBezTo>
                    <a:pt x="12700" y="78740"/>
                    <a:pt x="78740" y="12700"/>
                    <a:pt x="158750" y="12700"/>
                  </a:cubicBezTo>
                  <a:lnTo>
                    <a:pt x="3478864" y="12700"/>
                  </a:lnTo>
                  <a:cubicBezTo>
                    <a:pt x="3558873" y="12700"/>
                    <a:pt x="3624914" y="78740"/>
                    <a:pt x="3624914" y="158750"/>
                  </a:cubicBezTo>
                  <a:lnTo>
                    <a:pt x="3624914" y="3795284"/>
                  </a:lnTo>
                  <a:cubicBezTo>
                    <a:pt x="3624914" y="3875294"/>
                    <a:pt x="3558873" y="3941334"/>
                    <a:pt x="3478864" y="3941334"/>
                  </a:cubicBezTo>
                  <a:lnTo>
                    <a:pt x="158750" y="3941334"/>
                  </a:lnTo>
                  <a:cubicBezTo>
                    <a:pt x="78740" y="3941334"/>
                    <a:pt x="12700" y="3876564"/>
                    <a:pt x="12700" y="3795284"/>
                  </a:cubicBezTo>
                  <a:close/>
                  <a:moveTo>
                    <a:pt x="3665553" y="3838464"/>
                  </a:moveTo>
                  <a:cubicBezTo>
                    <a:pt x="3665553" y="3918474"/>
                    <a:pt x="3598244" y="3984514"/>
                    <a:pt x="3518234" y="3984514"/>
                  </a:cubicBezTo>
                  <a:lnTo>
                    <a:pt x="212870" y="3984514"/>
                  </a:lnTo>
                  <a:cubicBezTo>
                    <a:pt x="157480" y="3984514"/>
                    <a:pt x="120650" y="3968004"/>
                    <a:pt x="93980" y="3940064"/>
                  </a:cubicBezTo>
                  <a:cubicBezTo>
                    <a:pt x="114300" y="3948954"/>
                    <a:pt x="135890" y="3954034"/>
                    <a:pt x="160020" y="3954034"/>
                  </a:cubicBezTo>
                  <a:lnTo>
                    <a:pt x="3480134" y="3954034"/>
                  </a:lnTo>
                  <a:cubicBezTo>
                    <a:pt x="3567764" y="3954034"/>
                    <a:pt x="3638884" y="3882914"/>
                    <a:pt x="3638884" y="3795284"/>
                  </a:cubicBezTo>
                  <a:lnTo>
                    <a:pt x="3638884" y="158750"/>
                  </a:lnTo>
                  <a:cubicBezTo>
                    <a:pt x="3638884" y="140970"/>
                    <a:pt x="3635073" y="123190"/>
                    <a:pt x="3629994" y="106680"/>
                  </a:cubicBezTo>
                  <a:cubicBezTo>
                    <a:pt x="3651584" y="132080"/>
                    <a:pt x="3665554" y="165100"/>
                    <a:pt x="3665554" y="201930"/>
                  </a:cubicBezTo>
                  <a:lnTo>
                    <a:pt x="3665554" y="3838464"/>
                  </a:lnTo>
                  <a:cubicBezTo>
                    <a:pt x="3665553" y="3838464"/>
                    <a:pt x="3665553" y="3838464"/>
                    <a:pt x="3665553" y="3838464"/>
                  </a:cubicBezTo>
                  <a:close/>
                </a:path>
              </a:pathLst>
            </a:custGeom>
            <a:solidFill>
              <a:srgbClr val="173554"/>
            </a:solidFill>
          </p:spPr>
        </p:sp>
      </p:grpSp>
      <p:grpSp>
        <p:nvGrpSpPr>
          <p:cNvPr id="22" name="Group 3">
            <a:extLst>
              <a:ext uri="{FF2B5EF4-FFF2-40B4-BE49-F238E27FC236}">
                <a16:creationId xmlns:a16="http://schemas.microsoft.com/office/drawing/2014/main" id="{9601501A-1B88-441D-A349-1152F323C464}"/>
              </a:ext>
            </a:extLst>
          </p:cNvPr>
          <p:cNvGrpSpPr/>
          <p:nvPr/>
        </p:nvGrpSpPr>
        <p:grpSpPr>
          <a:xfrm>
            <a:off x="8167961" y="1576083"/>
            <a:ext cx="3171415" cy="2287603"/>
            <a:chOff x="0" y="0"/>
            <a:chExt cx="3676984" cy="3997214"/>
          </a:xfrm>
        </p:grpSpPr>
        <p:sp>
          <p:nvSpPr>
            <p:cNvPr id="23" name="Freeform 4">
              <a:extLst>
                <a:ext uri="{FF2B5EF4-FFF2-40B4-BE49-F238E27FC236}">
                  <a16:creationId xmlns:a16="http://schemas.microsoft.com/office/drawing/2014/main" id="{9C050042-527A-45A1-B879-A06D4CFF9DCC}"/>
                </a:ext>
              </a:extLst>
            </p:cNvPr>
            <p:cNvSpPr/>
            <p:nvPr/>
          </p:nvSpPr>
          <p:spPr>
            <a:xfrm>
              <a:off x="92710" y="106680"/>
              <a:ext cx="3572843" cy="3877834"/>
            </a:xfrm>
            <a:custGeom>
              <a:avLst/>
              <a:gdLst/>
              <a:ahLst/>
              <a:cxnLst/>
              <a:rect l="l" t="t" r="r" b="b"/>
              <a:pathLst>
                <a:path w="3572843" h="3877834">
                  <a:moveTo>
                    <a:pt x="3546173" y="3688604"/>
                  </a:moveTo>
                  <a:cubicBezTo>
                    <a:pt x="3546173" y="3776234"/>
                    <a:pt x="3469973" y="3847354"/>
                    <a:pt x="3388693" y="3847354"/>
                  </a:cubicBezTo>
                  <a:lnTo>
                    <a:pt x="66040" y="3847354"/>
                  </a:lnTo>
                  <a:cubicBezTo>
                    <a:pt x="43180" y="3847354"/>
                    <a:pt x="20320" y="3842274"/>
                    <a:pt x="0" y="3833384"/>
                  </a:cubicBezTo>
                  <a:cubicBezTo>
                    <a:pt x="26670" y="3861324"/>
                    <a:pt x="63500" y="3877834"/>
                    <a:pt x="116899" y="3877834"/>
                  </a:cubicBezTo>
                  <a:lnTo>
                    <a:pt x="3426793" y="3877834"/>
                  </a:lnTo>
                  <a:cubicBezTo>
                    <a:pt x="3506804" y="3877834"/>
                    <a:pt x="3572843" y="3811794"/>
                    <a:pt x="3572843" y="3731784"/>
                  </a:cubicBezTo>
                  <a:lnTo>
                    <a:pt x="3572843" y="95250"/>
                  </a:lnTo>
                  <a:cubicBezTo>
                    <a:pt x="3572843" y="58420"/>
                    <a:pt x="3558873" y="25400"/>
                    <a:pt x="3537284" y="0"/>
                  </a:cubicBezTo>
                  <a:cubicBezTo>
                    <a:pt x="3543634" y="16510"/>
                    <a:pt x="3546173" y="34290"/>
                    <a:pt x="3546173" y="52070"/>
                  </a:cubicBezTo>
                  <a:lnTo>
                    <a:pt x="3546173" y="3688604"/>
                  </a:lnTo>
                  <a:lnTo>
                    <a:pt x="3546173" y="3688604"/>
                  </a:lnTo>
                  <a:close/>
                </a:path>
              </a:pathLst>
            </a:custGeom>
            <a:solidFill>
              <a:srgbClr val="173554"/>
            </a:solidFill>
          </p:spPr>
        </p:sp>
        <p:sp>
          <p:nvSpPr>
            <p:cNvPr id="24" name="Freeform 5">
              <a:extLst>
                <a:ext uri="{FF2B5EF4-FFF2-40B4-BE49-F238E27FC236}">
                  <a16:creationId xmlns:a16="http://schemas.microsoft.com/office/drawing/2014/main" id="{241272C9-3605-48BE-8578-F19D3F92F57E}"/>
                </a:ext>
              </a:extLst>
            </p:cNvPr>
            <p:cNvSpPr/>
            <p:nvPr/>
          </p:nvSpPr>
          <p:spPr>
            <a:xfrm>
              <a:off x="12700" y="12700"/>
              <a:ext cx="3612214" cy="3928634"/>
            </a:xfrm>
            <a:custGeom>
              <a:avLst/>
              <a:gdLst/>
              <a:ahLst/>
              <a:cxnLst/>
              <a:rect l="l" t="t" r="r" b="b"/>
              <a:pathLst>
                <a:path w="3612214" h="3928634">
                  <a:moveTo>
                    <a:pt x="146050" y="3928634"/>
                  </a:moveTo>
                  <a:lnTo>
                    <a:pt x="3466164" y="3928634"/>
                  </a:lnTo>
                  <a:cubicBezTo>
                    <a:pt x="3546173" y="3928634"/>
                    <a:pt x="3612214" y="3862594"/>
                    <a:pt x="3612214" y="3782584"/>
                  </a:cubicBezTo>
                  <a:lnTo>
                    <a:pt x="3612214" y="146050"/>
                  </a:lnTo>
                  <a:cubicBezTo>
                    <a:pt x="3612214" y="66040"/>
                    <a:pt x="3546173" y="0"/>
                    <a:pt x="3466164" y="0"/>
                  </a:cubicBezTo>
                  <a:lnTo>
                    <a:pt x="146050" y="0"/>
                  </a:lnTo>
                  <a:cubicBezTo>
                    <a:pt x="66040" y="0"/>
                    <a:pt x="0" y="66040"/>
                    <a:pt x="0" y="146050"/>
                  </a:cubicBezTo>
                  <a:lnTo>
                    <a:pt x="0" y="3782584"/>
                  </a:lnTo>
                  <a:cubicBezTo>
                    <a:pt x="0" y="3863864"/>
                    <a:pt x="66040" y="3928634"/>
                    <a:pt x="146050" y="3928634"/>
                  </a:cubicBezTo>
                  <a:close/>
                </a:path>
              </a:pathLst>
            </a:custGeom>
            <a:solidFill>
              <a:srgbClr val="FFFFFF"/>
            </a:solidFill>
          </p:spPr>
        </p:sp>
        <p:sp>
          <p:nvSpPr>
            <p:cNvPr id="25" name="Freeform 6">
              <a:extLst>
                <a:ext uri="{FF2B5EF4-FFF2-40B4-BE49-F238E27FC236}">
                  <a16:creationId xmlns:a16="http://schemas.microsoft.com/office/drawing/2014/main" id="{79629BD3-5BFB-45FD-97A2-DFF1181E6837}"/>
                </a:ext>
              </a:extLst>
            </p:cNvPr>
            <p:cNvSpPr/>
            <p:nvPr/>
          </p:nvSpPr>
          <p:spPr>
            <a:xfrm>
              <a:off x="0" y="0"/>
              <a:ext cx="3676984" cy="3997214"/>
            </a:xfrm>
            <a:custGeom>
              <a:avLst/>
              <a:gdLst/>
              <a:ahLst/>
              <a:cxnLst/>
              <a:rect l="l" t="t" r="r" b="b"/>
              <a:pathLst>
                <a:path w="3676984" h="3997214">
                  <a:moveTo>
                    <a:pt x="3613484" y="74930"/>
                  </a:moveTo>
                  <a:cubicBezTo>
                    <a:pt x="3585544" y="30480"/>
                    <a:pt x="3536014" y="0"/>
                    <a:pt x="3478864" y="0"/>
                  </a:cubicBezTo>
                  <a:lnTo>
                    <a:pt x="158750" y="0"/>
                  </a:lnTo>
                  <a:cubicBezTo>
                    <a:pt x="71120" y="0"/>
                    <a:pt x="0" y="71120"/>
                    <a:pt x="0" y="158750"/>
                  </a:cubicBezTo>
                  <a:lnTo>
                    <a:pt x="0" y="3795284"/>
                  </a:lnTo>
                  <a:cubicBezTo>
                    <a:pt x="0" y="3847354"/>
                    <a:pt x="25400" y="3893074"/>
                    <a:pt x="63500" y="3922284"/>
                  </a:cubicBezTo>
                  <a:cubicBezTo>
                    <a:pt x="91440" y="3966734"/>
                    <a:pt x="140970" y="3997214"/>
                    <a:pt x="212870" y="3997214"/>
                  </a:cubicBezTo>
                  <a:lnTo>
                    <a:pt x="3518234" y="3997214"/>
                  </a:lnTo>
                  <a:cubicBezTo>
                    <a:pt x="3605864" y="3997214"/>
                    <a:pt x="3676984" y="3926094"/>
                    <a:pt x="3676984" y="3838464"/>
                  </a:cubicBezTo>
                  <a:lnTo>
                    <a:pt x="3676984" y="201930"/>
                  </a:lnTo>
                  <a:cubicBezTo>
                    <a:pt x="3676983" y="149860"/>
                    <a:pt x="3651583" y="104140"/>
                    <a:pt x="3613484" y="74930"/>
                  </a:cubicBezTo>
                  <a:close/>
                  <a:moveTo>
                    <a:pt x="12700" y="3795284"/>
                  </a:moveTo>
                  <a:lnTo>
                    <a:pt x="12700" y="158750"/>
                  </a:lnTo>
                  <a:cubicBezTo>
                    <a:pt x="12700" y="78740"/>
                    <a:pt x="78740" y="12700"/>
                    <a:pt x="158750" y="12700"/>
                  </a:cubicBezTo>
                  <a:lnTo>
                    <a:pt x="3478864" y="12700"/>
                  </a:lnTo>
                  <a:cubicBezTo>
                    <a:pt x="3558873" y="12700"/>
                    <a:pt x="3624914" y="78740"/>
                    <a:pt x="3624914" y="158750"/>
                  </a:cubicBezTo>
                  <a:lnTo>
                    <a:pt x="3624914" y="3795284"/>
                  </a:lnTo>
                  <a:cubicBezTo>
                    <a:pt x="3624914" y="3875294"/>
                    <a:pt x="3558873" y="3941334"/>
                    <a:pt x="3478864" y="3941334"/>
                  </a:cubicBezTo>
                  <a:lnTo>
                    <a:pt x="158750" y="3941334"/>
                  </a:lnTo>
                  <a:cubicBezTo>
                    <a:pt x="78740" y="3941334"/>
                    <a:pt x="12700" y="3876564"/>
                    <a:pt x="12700" y="3795284"/>
                  </a:cubicBezTo>
                  <a:close/>
                  <a:moveTo>
                    <a:pt x="3665553" y="3838464"/>
                  </a:moveTo>
                  <a:cubicBezTo>
                    <a:pt x="3665553" y="3918474"/>
                    <a:pt x="3598244" y="3984514"/>
                    <a:pt x="3518234" y="3984514"/>
                  </a:cubicBezTo>
                  <a:lnTo>
                    <a:pt x="212870" y="3984514"/>
                  </a:lnTo>
                  <a:cubicBezTo>
                    <a:pt x="157480" y="3984514"/>
                    <a:pt x="120650" y="3968004"/>
                    <a:pt x="93980" y="3940064"/>
                  </a:cubicBezTo>
                  <a:cubicBezTo>
                    <a:pt x="114300" y="3948954"/>
                    <a:pt x="135890" y="3954034"/>
                    <a:pt x="160020" y="3954034"/>
                  </a:cubicBezTo>
                  <a:lnTo>
                    <a:pt x="3480134" y="3954034"/>
                  </a:lnTo>
                  <a:cubicBezTo>
                    <a:pt x="3567764" y="3954034"/>
                    <a:pt x="3638884" y="3882914"/>
                    <a:pt x="3638884" y="3795284"/>
                  </a:cubicBezTo>
                  <a:lnTo>
                    <a:pt x="3638884" y="158750"/>
                  </a:lnTo>
                  <a:cubicBezTo>
                    <a:pt x="3638884" y="140970"/>
                    <a:pt x="3635073" y="123190"/>
                    <a:pt x="3629994" y="106680"/>
                  </a:cubicBezTo>
                  <a:cubicBezTo>
                    <a:pt x="3651584" y="132080"/>
                    <a:pt x="3665554" y="165100"/>
                    <a:pt x="3665554" y="201930"/>
                  </a:cubicBezTo>
                  <a:lnTo>
                    <a:pt x="3665554" y="3838464"/>
                  </a:lnTo>
                  <a:cubicBezTo>
                    <a:pt x="3665553" y="3838464"/>
                    <a:pt x="3665553" y="3838464"/>
                    <a:pt x="3665553" y="3838464"/>
                  </a:cubicBezTo>
                  <a:close/>
                </a:path>
              </a:pathLst>
            </a:custGeom>
            <a:solidFill>
              <a:srgbClr val="173554"/>
            </a:solidFill>
          </p:spPr>
        </p:sp>
      </p:grpSp>
      <p:grpSp>
        <p:nvGrpSpPr>
          <p:cNvPr id="17" name="Group 3">
            <a:extLst>
              <a:ext uri="{FF2B5EF4-FFF2-40B4-BE49-F238E27FC236}">
                <a16:creationId xmlns:a16="http://schemas.microsoft.com/office/drawing/2014/main" id="{FAD0CFDD-0B66-42F8-9474-083E4A4B1086}"/>
              </a:ext>
            </a:extLst>
          </p:cNvPr>
          <p:cNvGrpSpPr/>
          <p:nvPr/>
        </p:nvGrpSpPr>
        <p:grpSpPr>
          <a:xfrm>
            <a:off x="4400878" y="1603976"/>
            <a:ext cx="3150869" cy="2287603"/>
            <a:chOff x="0" y="0"/>
            <a:chExt cx="3676984" cy="3997214"/>
          </a:xfrm>
        </p:grpSpPr>
        <p:sp>
          <p:nvSpPr>
            <p:cNvPr id="18" name="Freeform 4">
              <a:extLst>
                <a:ext uri="{FF2B5EF4-FFF2-40B4-BE49-F238E27FC236}">
                  <a16:creationId xmlns:a16="http://schemas.microsoft.com/office/drawing/2014/main" id="{94D59F0E-78FE-4C8E-8A85-B6D0FCA32098}"/>
                </a:ext>
              </a:extLst>
            </p:cNvPr>
            <p:cNvSpPr/>
            <p:nvPr/>
          </p:nvSpPr>
          <p:spPr>
            <a:xfrm>
              <a:off x="92710" y="106680"/>
              <a:ext cx="3572843" cy="3877834"/>
            </a:xfrm>
            <a:custGeom>
              <a:avLst/>
              <a:gdLst/>
              <a:ahLst/>
              <a:cxnLst/>
              <a:rect l="l" t="t" r="r" b="b"/>
              <a:pathLst>
                <a:path w="3572843" h="3877834">
                  <a:moveTo>
                    <a:pt x="3546173" y="3688604"/>
                  </a:moveTo>
                  <a:cubicBezTo>
                    <a:pt x="3546173" y="3776234"/>
                    <a:pt x="3469973" y="3847354"/>
                    <a:pt x="3388693" y="3847354"/>
                  </a:cubicBezTo>
                  <a:lnTo>
                    <a:pt x="66040" y="3847354"/>
                  </a:lnTo>
                  <a:cubicBezTo>
                    <a:pt x="43180" y="3847354"/>
                    <a:pt x="20320" y="3842274"/>
                    <a:pt x="0" y="3833384"/>
                  </a:cubicBezTo>
                  <a:cubicBezTo>
                    <a:pt x="26670" y="3861324"/>
                    <a:pt x="63500" y="3877834"/>
                    <a:pt x="116899" y="3877834"/>
                  </a:cubicBezTo>
                  <a:lnTo>
                    <a:pt x="3426793" y="3877834"/>
                  </a:lnTo>
                  <a:cubicBezTo>
                    <a:pt x="3506804" y="3877834"/>
                    <a:pt x="3572843" y="3811794"/>
                    <a:pt x="3572843" y="3731784"/>
                  </a:cubicBezTo>
                  <a:lnTo>
                    <a:pt x="3572843" y="95250"/>
                  </a:lnTo>
                  <a:cubicBezTo>
                    <a:pt x="3572843" y="58420"/>
                    <a:pt x="3558873" y="25400"/>
                    <a:pt x="3537284" y="0"/>
                  </a:cubicBezTo>
                  <a:cubicBezTo>
                    <a:pt x="3543634" y="16510"/>
                    <a:pt x="3546173" y="34290"/>
                    <a:pt x="3546173" y="52070"/>
                  </a:cubicBezTo>
                  <a:lnTo>
                    <a:pt x="3546173" y="3688604"/>
                  </a:lnTo>
                  <a:lnTo>
                    <a:pt x="3546173" y="3688604"/>
                  </a:lnTo>
                  <a:close/>
                </a:path>
              </a:pathLst>
            </a:custGeom>
            <a:solidFill>
              <a:srgbClr val="173554"/>
            </a:solidFill>
          </p:spPr>
        </p:sp>
        <p:sp>
          <p:nvSpPr>
            <p:cNvPr id="20" name="Freeform 6">
              <a:extLst>
                <a:ext uri="{FF2B5EF4-FFF2-40B4-BE49-F238E27FC236}">
                  <a16:creationId xmlns:a16="http://schemas.microsoft.com/office/drawing/2014/main" id="{C3539CF8-2ABA-4F37-80BA-FEB154B95110}"/>
                </a:ext>
              </a:extLst>
            </p:cNvPr>
            <p:cNvSpPr/>
            <p:nvPr/>
          </p:nvSpPr>
          <p:spPr>
            <a:xfrm>
              <a:off x="0" y="0"/>
              <a:ext cx="3676984" cy="3997214"/>
            </a:xfrm>
            <a:custGeom>
              <a:avLst/>
              <a:gdLst/>
              <a:ahLst/>
              <a:cxnLst/>
              <a:rect l="l" t="t" r="r" b="b"/>
              <a:pathLst>
                <a:path w="3676984" h="3997214">
                  <a:moveTo>
                    <a:pt x="3613484" y="74930"/>
                  </a:moveTo>
                  <a:cubicBezTo>
                    <a:pt x="3585544" y="30480"/>
                    <a:pt x="3536014" y="0"/>
                    <a:pt x="3478864" y="0"/>
                  </a:cubicBezTo>
                  <a:lnTo>
                    <a:pt x="158750" y="0"/>
                  </a:lnTo>
                  <a:cubicBezTo>
                    <a:pt x="71120" y="0"/>
                    <a:pt x="0" y="71120"/>
                    <a:pt x="0" y="158750"/>
                  </a:cubicBezTo>
                  <a:lnTo>
                    <a:pt x="0" y="3795284"/>
                  </a:lnTo>
                  <a:cubicBezTo>
                    <a:pt x="0" y="3847354"/>
                    <a:pt x="25400" y="3893074"/>
                    <a:pt x="63500" y="3922284"/>
                  </a:cubicBezTo>
                  <a:cubicBezTo>
                    <a:pt x="91440" y="3966734"/>
                    <a:pt x="140970" y="3997214"/>
                    <a:pt x="212870" y="3997214"/>
                  </a:cubicBezTo>
                  <a:lnTo>
                    <a:pt x="3518234" y="3997214"/>
                  </a:lnTo>
                  <a:cubicBezTo>
                    <a:pt x="3605864" y="3997214"/>
                    <a:pt x="3676984" y="3926094"/>
                    <a:pt x="3676984" y="3838464"/>
                  </a:cubicBezTo>
                  <a:lnTo>
                    <a:pt x="3676984" y="201930"/>
                  </a:lnTo>
                  <a:cubicBezTo>
                    <a:pt x="3676983" y="149860"/>
                    <a:pt x="3651583" y="104140"/>
                    <a:pt x="3613484" y="74930"/>
                  </a:cubicBezTo>
                  <a:close/>
                  <a:moveTo>
                    <a:pt x="12700" y="3795284"/>
                  </a:moveTo>
                  <a:lnTo>
                    <a:pt x="12700" y="158750"/>
                  </a:lnTo>
                  <a:cubicBezTo>
                    <a:pt x="12700" y="78740"/>
                    <a:pt x="78740" y="12700"/>
                    <a:pt x="158750" y="12700"/>
                  </a:cubicBezTo>
                  <a:lnTo>
                    <a:pt x="3478864" y="12700"/>
                  </a:lnTo>
                  <a:cubicBezTo>
                    <a:pt x="3558873" y="12700"/>
                    <a:pt x="3624914" y="78740"/>
                    <a:pt x="3624914" y="158750"/>
                  </a:cubicBezTo>
                  <a:lnTo>
                    <a:pt x="3624914" y="3795284"/>
                  </a:lnTo>
                  <a:cubicBezTo>
                    <a:pt x="3624914" y="3875294"/>
                    <a:pt x="3558873" y="3941334"/>
                    <a:pt x="3478864" y="3941334"/>
                  </a:cubicBezTo>
                  <a:lnTo>
                    <a:pt x="158750" y="3941334"/>
                  </a:lnTo>
                  <a:cubicBezTo>
                    <a:pt x="78740" y="3941334"/>
                    <a:pt x="12700" y="3876564"/>
                    <a:pt x="12700" y="3795284"/>
                  </a:cubicBezTo>
                  <a:close/>
                  <a:moveTo>
                    <a:pt x="3665553" y="3838464"/>
                  </a:moveTo>
                  <a:cubicBezTo>
                    <a:pt x="3665553" y="3918474"/>
                    <a:pt x="3598244" y="3984514"/>
                    <a:pt x="3518234" y="3984514"/>
                  </a:cubicBezTo>
                  <a:lnTo>
                    <a:pt x="212870" y="3984514"/>
                  </a:lnTo>
                  <a:cubicBezTo>
                    <a:pt x="157480" y="3984514"/>
                    <a:pt x="120650" y="3968004"/>
                    <a:pt x="93980" y="3940064"/>
                  </a:cubicBezTo>
                  <a:cubicBezTo>
                    <a:pt x="114300" y="3948954"/>
                    <a:pt x="135890" y="3954034"/>
                    <a:pt x="160020" y="3954034"/>
                  </a:cubicBezTo>
                  <a:lnTo>
                    <a:pt x="3480134" y="3954034"/>
                  </a:lnTo>
                  <a:cubicBezTo>
                    <a:pt x="3567764" y="3954034"/>
                    <a:pt x="3638884" y="3882914"/>
                    <a:pt x="3638884" y="3795284"/>
                  </a:cubicBezTo>
                  <a:lnTo>
                    <a:pt x="3638884" y="158750"/>
                  </a:lnTo>
                  <a:cubicBezTo>
                    <a:pt x="3638884" y="140970"/>
                    <a:pt x="3635073" y="123190"/>
                    <a:pt x="3629994" y="106680"/>
                  </a:cubicBezTo>
                  <a:cubicBezTo>
                    <a:pt x="3651584" y="132080"/>
                    <a:pt x="3665554" y="165100"/>
                    <a:pt x="3665554" y="201930"/>
                  </a:cubicBezTo>
                  <a:lnTo>
                    <a:pt x="3665554" y="3838464"/>
                  </a:lnTo>
                  <a:cubicBezTo>
                    <a:pt x="3665553" y="3838464"/>
                    <a:pt x="3665553" y="3838464"/>
                    <a:pt x="3665553" y="3838464"/>
                  </a:cubicBezTo>
                  <a:close/>
                </a:path>
              </a:pathLst>
            </a:custGeom>
            <a:solidFill>
              <a:srgbClr val="173554"/>
            </a:solidFill>
          </p:spPr>
        </p:sp>
      </p:grpSp>
      <p:sp>
        <p:nvSpPr>
          <p:cNvPr id="3" name="テキスト ボックス 2">
            <a:extLst>
              <a:ext uri="{FF2B5EF4-FFF2-40B4-BE49-F238E27FC236}">
                <a16:creationId xmlns:a16="http://schemas.microsoft.com/office/drawing/2014/main" id="{FE8EDA4F-9289-4DF1-91C4-0A633977D27B}"/>
              </a:ext>
            </a:extLst>
          </p:cNvPr>
          <p:cNvSpPr txBox="1"/>
          <p:nvPr/>
        </p:nvSpPr>
        <p:spPr>
          <a:xfrm>
            <a:off x="8567627" y="1695381"/>
            <a:ext cx="2669940" cy="1036309"/>
          </a:xfrm>
          <a:prstGeom prst="rect">
            <a:avLst/>
          </a:prstGeom>
          <a:noFill/>
        </p:spPr>
        <p:txBody>
          <a:bodyPr wrap="square" rtlCol="0">
            <a:spAutoFit/>
          </a:bodyPr>
          <a:lstStyle/>
          <a:p>
            <a:pPr defTabSz="457223">
              <a:defRPr/>
            </a:pPr>
            <a:r>
              <a:rPr kumimoji="1" lang="ja-JP" altLang="en-US" sz="3000" dirty="0">
                <a:solidFill>
                  <a:srgbClr val="000000"/>
                </a:solidFill>
                <a:latin typeface="Gill Sans MT" panose="020B0502020104020203"/>
                <a:ea typeface="HGｺﾞｼｯｸE" panose="020B0909000000000000" pitchFamily="49" charset="-128"/>
              </a:rPr>
              <a:t>ひだりに</a:t>
            </a:r>
            <a:br>
              <a:rPr kumimoji="1" lang="en-US" altLang="ja-JP" sz="3000" dirty="0">
                <a:solidFill>
                  <a:srgbClr val="000000"/>
                </a:solidFill>
                <a:latin typeface="Gill Sans MT" panose="020B0502020104020203"/>
                <a:ea typeface="HGｺﾞｼｯｸE" panose="020B0909000000000000" pitchFamily="49" charset="-128"/>
              </a:rPr>
            </a:br>
            <a:r>
              <a:rPr kumimoji="1" lang="ja-JP" altLang="en-US" sz="3000" dirty="0">
                <a:solidFill>
                  <a:srgbClr val="000000"/>
                </a:solidFill>
                <a:latin typeface="Gill Sans MT" panose="020B0502020104020203"/>
                <a:ea typeface="HGｺﾞｼｯｸE" panose="020B0909000000000000" pitchFamily="49" charset="-128"/>
              </a:rPr>
              <a:t>１マスいどう</a:t>
            </a:r>
          </a:p>
        </p:txBody>
      </p:sp>
      <p:sp>
        <p:nvSpPr>
          <p:cNvPr id="8" name="テキスト ボックス 7">
            <a:extLst>
              <a:ext uri="{FF2B5EF4-FFF2-40B4-BE49-F238E27FC236}">
                <a16:creationId xmlns:a16="http://schemas.microsoft.com/office/drawing/2014/main" id="{7A2B4DCA-2110-4B58-B6E4-69F05CA3A015}"/>
              </a:ext>
            </a:extLst>
          </p:cNvPr>
          <p:cNvSpPr txBox="1"/>
          <p:nvPr/>
        </p:nvSpPr>
        <p:spPr>
          <a:xfrm>
            <a:off x="4749800" y="1666491"/>
            <a:ext cx="2692400" cy="1036309"/>
          </a:xfrm>
          <a:prstGeom prst="rect">
            <a:avLst/>
          </a:prstGeom>
          <a:noFill/>
        </p:spPr>
        <p:txBody>
          <a:bodyPr wrap="square" rtlCol="0">
            <a:spAutoFit/>
          </a:bodyPr>
          <a:lstStyle/>
          <a:p>
            <a:pPr defTabSz="457223">
              <a:defRPr/>
            </a:pPr>
            <a:r>
              <a:rPr kumimoji="1" lang="ja-JP" altLang="en-US" sz="3000" dirty="0">
                <a:solidFill>
                  <a:srgbClr val="000000"/>
                </a:solidFill>
                <a:latin typeface="Gill Sans MT" panose="020B0502020104020203"/>
                <a:ea typeface="HGｺﾞｼｯｸE" panose="020B0909000000000000" pitchFamily="49" charset="-128"/>
              </a:rPr>
              <a:t>みぎに</a:t>
            </a:r>
            <a:br>
              <a:rPr kumimoji="1" lang="en-US" altLang="ja-JP" sz="3000" dirty="0">
                <a:solidFill>
                  <a:srgbClr val="000000"/>
                </a:solidFill>
                <a:latin typeface="Gill Sans MT" panose="020B0502020104020203"/>
                <a:ea typeface="HGｺﾞｼｯｸE" panose="020B0909000000000000" pitchFamily="49" charset="-128"/>
              </a:rPr>
            </a:br>
            <a:r>
              <a:rPr kumimoji="1" lang="ja-JP" altLang="en-US" sz="3000" dirty="0">
                <a:solidFill>
                  <a:srgbClr val="000000"/>
                </a:solidFill>
                <a:latin typeface="Gill Sans MT" panose="020B0502020104020203"/>
                <a:ea typeface="HGｺﾞｼｯｸE" panose="020B0909000000000000" pitchFamily="49" charset="-128"/>
              </a:rPr>
              <a:t>１マスいどう</a:t>
            </a:r>
          </a:p>
        </p:txBody>
      </p:sp>
      <p:sp>
        <p:nvSpPr>
          <p:cNvPr id="9" name="テキスト ボックス 8">
            <a:extLst>
              <a:ext uri="{FF2B5EF4-FFF2-40B4-BE49-F238E27FC236}">
                <a16:creationId xmlns:a16="http://schemas.microsoft.com/office/drawing/2014/main" id="{78F291E7-2E85-408A-84F2-20A905B936D4}"/>
              </a:ext>
            </a:extLst>
          </p:cNvPr>
          <p:cNvSpPr txBox="1"/>
          <p:nvPr/>
        </p:nvSpPr>
        <p:spPr>
          <a:xfrm>
            <a:off x="6678943" y="4545744"/>
            <a:ext cx="2495977" cy="1015663"/>
          </a:xfrm>
          <a:prstGeom prst="rect">
            <a:avLst/>
          </a:prstGeom>
          <a:noFill/>
        </p:spPr>
        <p:txBody>
          <a:bodyPr wrap="square" rtlCol="0">
            <a:spAutoFit/>
          </a:bodyPr>
          <a:lstStyle/>
          <a:p>
            <a:pPr defTabSz="457223">
              <a:defRPr/>
            </a:pPr>
            <a:r>
              <a:rPr kumimoji="1" lang="ja-JP" altLang="en-US" sz="3000" dirty="0">
                <a:solidFill>
                  <a:srgbClr val="000000"/>
                </a:solidFill>
                <a:latin typeface="Gill Sans MT" panose="020B0502020104020203"/>
                <a:ea typeface="HGｺﾞｼｯｸE" panose="020B0909000000000000" pitchFamily="49" charset="-128"/>
              </a:rPr>
              <a:t>したに</a:t>
            </a:r>
            <a:br>
              <a:rPr kumimoji="1" lang="en-US" altLang="ja-JP" sz="3000" dirty="0">
                <a:solidFill>
                  <a:srgbClr val="000000"/>
                </a:solidFill>
                <a:latin typeface="Gill Sans MT" panose="020B0502020104020203"/>
                <a:ea typeface="HGｺﾞｼｯｸE" panose="020B0909000000000000" pitchFamily="49" charset="-128"/>
              </a:rPr>
            </a:br>
            <a:r>
              <a:rPr kumimoji="1" lang="ja-JP" altLang="en-US" sz="3000" dirty="0">
                <a:solidFill>
                  <a:srgbClr val="000000"/>
                </a:solidFill>
                <a:latin typeface="Gill Sans MT" panose="020B0502020104020203"/>
                <a:ea typeface="HGｺﾞｼｯｸE" panose="020B0909000000000000" pitchFamily="49" charset="-128"/>
              </a:rPr>
              <a:t>１マスいどう</a:t>
            </a:r>
          </a:p>
        </p:txBody>
      </p:sp>
      <p:sp>
        <p:nvSpPr>
          <p:cNvPr id="10" name="テキスト ボックス 9">
            <a:extLst>
              <a:ext uri="{FF2B5EF4-FFF2-40B4-BE49-F238E27FC236}">
                <a16:creationId xmlns:a16="http://schemas.microsoft.com/office/drawing/2014/main" id="{140BA5D9-00D9-4478-9C5E-F6FA4561B681}"/>
              </a:ext>
            </a:extLst>
          </p:cNvPr>
          <p:cNvSpPr txBox="1"/>
          <p:nvPr/>
        </p:nvSpPr>
        <p:spPr>
          <a:xfrm>
            <a:off x="1067958" y="1937975"/>
            <a:ext cx="2334199" cy="605422"/>
          </a:xfrm>
          <a:prstGeom prst="rect">
            <a:avLst/>
          </a:prstGeom>
          <a:noFill/>
        </p:spPr>
        <p:txBody>
          <a:bodyPr wrap="square" rtlCol="0">
            <a:spAutoFit/>
          </a:bodyPr>
          <a:lstStyle/>
          <a:p>
            <a:pPr defTabSz="457223">
              <a:defRPr/>
            </a:pPr>
            <a:r>
              <a:rPr kumimoji="1" lang="ja-JP" altLang="en-US" sz="3200" dirty="0">
                <a:solidFill>
                  <a:srgbClr val="000000"/>
                </a:solidFill>
                <a:latin typeface="Gill Sans MT" panose="020B0502020104020203"/>
                <a:ea typeface="HGｺﾞｼｯｸE" panose="020B0909000000000000" pitchFamily="49" charset="-128"/>
              </a:rPr>
              <a:t>いろをぬる</a:t>
            </a:r>
          </a:p>
        </p:txBody>
      </p:sp>
      <p:sp>
        <p:nvSpPr>
          <p:cNvPr id="11" name="テキスト ボックス 10">
            <a:extLst>
              <a:ext uri="{FF2B5EF4-FFF2-40B4-BE49-F238E27FC236}">
                <a16:creationId xmlns:a16="http://schemas.microsoft.com/office/drawing/2014/main" id="{FF49739D-816B-4C06-BC11-76220852FBFE}"/>
              </a:ext>
            </a:extLst>
          </p:cNvPr>
          <p:cNvSpPr txBox="1"/>
          <p:nvPr/>
        </p:nvSpPr>
        <p:spPr>
          <a:xfrm>
            <a:off x="2858931" y="4423073"/>
            <a:ext cx="2502021" cy="1015663"/>
          </a:xfrm>
          <a:prstGeom prst="rect">
            <a:avLst/>
          </a:prstGeom>
          <a:noFill/>
        </p:spPr>
        <p:txBody>
          <a:bodyPr wrap="square" rtlCol="0">
            <a:spAutoFit/>
          </a:bodyPr>
          <a:lstStyle/>
          <a:p>
            <a:pPr defTabSz="457223">
              <a:defRPr/>
            </a:pPr>
            <a:r>
              <a:rPr kumimoji="1" lang="ja-JP" altLang="en-US" sz="3000" dirty="0">
                <a:solidFill>
                  <a:srgbClr val="000000"/>
                </a:solidFill>
                <a:latin typeface="Gill Sans MT" panose="020B0502020104020203"/>
                <a:ea typeface="HGｺﾞｼｯｸE" panose="020B0909000000000000" pitchFamily="49" charset="-128"/>
              </a:rPr>
              <a:t>うえに</a:t>
            </a:r>
            <a:br>
              <a:rPr kumimoji="1" lang="en-US" altLang="ja-JP" sz="3000" dirty="0">
                <a:solidFill>
                  <a:srgbClr val="000000"/>
                </a:solidFill>
                <a:latin typeface="Gill Sans MT" panose="020B0502020104020203"/>
                <a:ea typeface="HGｺﾞｼｯｸE" panose="020B0909000000000000" pitchFamily="49" charset="-128"/>
              </a:rPr>
            </a:br>
            <a:r>
              <a:rPr kumimoji="1" lang="ja-JP" altLang="en-US" sz="3000" dirty="0">
                <a:solidFill>
                  <a:srgbClr val="000000"/>
                </a:solidFill>
                <a:latin typeface="Gill Sans MT" panose="020B0502020104020203"/>
                <a:ea typeface="HGｺﾞｼｯｸE" panose="020B0909000000000000" pitchFamily="49" charset="-128"/>
              </a:rPr>
              <a:t>１マスいどう</a:t>
            </a:r>
          </a:p>
        </p:txBody>
      </p:sp>
      <p:sp>
        <p:nvSpPr>
          <p:cNvPr id="12" name="テキスト ボックス 11">
            <a:extLst>
              <a:ext uri="{FF2B5EF4-FFF2-40B4-BE49-F238E27FC236}">
                <a16:creationId xmlns:a16="http://schemas.microsoft.com/office/drawing/2014/main" id="{6A3A944C-72DD-4DBE-A52B-C6BCAA6976C1}"/>
              </a:ext>
            </a:extLst>
          </p:cNvPr>
          <p:cNvSpPr txBox="1"/>
          <p:nvPr/>
        </p:nvSpPr>
        <p:spPr>
          <a:xfrm>
            <a:off x="3962401" y="390178"/>
            <a:ext cx="4595935" cy="830997"/>
          </a:xfrm>
          <a:prstGeom prst="rect">
            <a:avLst/>
          </a:prstGeom>
          <a:noFill/>
        </p:spPr>
        <p:txBody>
          <a:bodyPr wrap="square" rtlCol="0">
            <a:spAutoFit/>
          </a:bodyPr>
          <a:lstStyle/>
          <a:p>
            <a:pPr defTabSz="457223">
              <a:defRPr/>
            </a:pPr>
            <a:r>
              <a:rPr kumimoji="1" lang="ja-JP" altLang="en-US" sz="4800" b="1" dirty="0">
                <a:solidFill>
                  <a:srgbClr val="0070C0"/>
                </a:solidFill>
                <a:latin typeface="Gill Sans MT" panose="020B0502020104020203"/>
                <a:ea typeface="HGｺﾞｼｯｸE" panose="020B0909000000000000" pitchFamily="49" charset="-128"/>
              </a:rPr>
              <a:t>やくそく</a:t>
            </a:r>
            <a:r>
              <a:rPr kumimoji="1" lang="ja-JP" altLang="en-US" sz="4400" b="1" dirty="0">
                <a:solidFill>
                  <a:srgbClr val="0070C0"/>
                </a:solidFill>
                <a:latin typeface="Gill Sans MT" panose="020B0502020104020203"/>
                <a:ea typeface="HGｺﾞｼｯｸE" panose="020B0909000000000000" pitchFamily="49" charset="-128"/>
              </a:rPr>
              <a:t>しよう</a:t>
            </a:r>
          </a:p>
        </p:txBody>
      </p:sp>
      <p:pic>
        <p:nvPicPr>
          <p:cNvPr id="14" name="図 13">
            <a:extLst>
              <a:ext uri="{FF2B5EF4-FFF2-40B4-BE49-F238E27FC236}">
                <a16:creationId xmlns:a16="http://schemas.microsoft.com/office/drawing/2014/main" id="{D99A5AC3-5C35-4E24-BA18-7C735F0801AC}"/>
              </a:ext>
            </a:extLst>
          </p:cNvPr>
          <p:cNvPicPr>
            <a:picLocks noChangeAspect="1"/>
          </p:cNvPicPr>
          <p:nvPr/>
        </p:nvPicPr>
        <p:blipFill>
          <a:blip r:embed="rId3"/>
          <a:stretch>
            <a:fillRect/>
          </a:stretch>
        </p:blipFill>
        <p:spPr>
          <a:xfrm>
            <a:off x="5402647" y="2993321"/>
            <a:ext cx="1147329" cy="486746"/>
          </a:xfrm>
          <a:prstGeom prst="rect">
            <a:avLst/>
          </a:prstGeom>
        </p:spPr>
      </p:pic>
      <p:pic>
        <p:nvPicPr>
          <p:cNvPr id="15" name="図 14">
            <a:extLst>
              <a:ext uri="{FF2B5EF4-FFF2-40B4-BE49-F238E27FC236}">
                <a16:creationId xmlns:a16="http://schemas.microsoft.com/office/drawing/2014/main" id="{70D5909E-7C3E-4217-967C-04DF013028EC}"/>
              </a:ext>
            </a:extLst>
          </p:cNvPr>
          <p:cNvPicPr>
            <a:picLocks noChangeAspect="1"/>
          </p:cNvPicPr>
          <p:nvPr/>
        </p:nvPicPr>
        <p:blipFill>
          <a:blip r:embed="rId4"/>
          <a:stretch>
            <a:fillRect/>
          </a:stretch>
        </p:blipFill>
        <p:spPr>
          <a:xfrm>
            <a:off x="1676400" y="2896422"/>
            <a:ext cx="812800" cy="763752"/>
          </a:xfrm>
          <a:prstGeom prst="rect">
            <a:avLst/>
          </a:prstGeom>
        </p:spPr>
      </p:pic>
      <p:sp>
        <p:nvSpPr>
          <p:cNvPr id="21" name="AutoShape 9">
            <a:extLst>
              <a:ext uri="{FF2B5EF4-FFF2-40B4-BE49-F238E27FC236}">
                <a16:creationId xmlns:a16="http://schemas.microsoft.com/office/drawing/2014/main" id="{0C3F1919-BDFB-481A-B582-4F052E0E9D97}"/>
              </a:ext>
            </a:extLst>
          </p:cNvPr>
          <p:cNvSpPr/>
          <p:nvPr/>
        </p:nvSpPr>
        <p:spPr>
          <a:xfrm flipV="1">
            <a:off x="1313900" y="2713434"/>
            <a:ext cx="1662109" cy="6450"/>
          </a:xfrm>
          <a:prstGeom prst="line">
            <a:avLst/>
          </a:prstGeom>
          <a:ln w="28575" cap="rnd">
            <a:solidFill>
              <a:srgbClr val="173554"/>
            </a:solidFill>
            <a:prstDash val="sysDot"/>
            <a:headEnd type="none" w="sm" len="sm"/>
            <a:tailEnd type="none" w="sm" len="sm"/>
          </a:ln>
        </p:spPr>
      </p:sp>
      <p:sp>
        <p:nvSpPr>
          <p:cNvPr id="38" name="AutoShape 9">
            <a:extLst>
              <a:ext uri="{FF2B5EF4-FFF2-40B4-BE49-F238E27FC236}">
                <a16:creationId xmlns:a16="http://schemas.microsoft.com/office/drawing/2014/main" id="{FD485051-8531-4464-9876-FE76399499C3}"/>
              </a:ext>
            </a:extLst>
          </p:cNvPr>
          <p:cNvSpPr/>
          <p:nvPr/>
        </p:nvSpPr>
        <p:spPr>
          <a:xfrm flipV="1">
            <a:off x="5145258" y="2706984"/>
            <a:ext cx="1662109" cy="6450"/>
          </a:xfrm>
          <a:prstGeom prst="line">
            <a:avLst/>
          </a:prstGeom>
          <a:ln w="28575" cap="rnd">
            <a:solidFill>
              <a:srgbClr val="173554"/>
            </a:solidFill>
            <a:prstDash val="sysDot"/>
            <a:headEnd type="none" w="sm" len="sm"/>
            <a:tailEnd type="none" w="sm" len="sm"/>
          </a:ln>
        </p:spPr>
      </p:sp>
      <p:sp>
        <p:nvSpPr>
          <p:cNvPr id="39" name="AutoShape 9">
            <a:extLst>
              <a:ext uri="{FF2B5EF4-FFF2-40B4-BE49-F238E27FC236}">
                <a16:creationId xmlns:a16="http://schemas.microsoft.com/office/drawing/2014/main" id="{51A76DD1-905B-4825-A0DB-6131EF95FEF6}"/>
              </a:ext>
            </a:extLst>
          </p:cNvPr>
          <p:cNvSpPr/>
          <p:nvPr/>
        </p:nvSpPr>
        <p:spPr>
          <a:xfrm flipV="1">
            <a:off x="8905635" y="2708053"/>
            <a:ext cx="1662109" cy="6450"/>
          </a:xfrm>
          <a:prstGeom prst="line">
            <a:avLst/>
          </a:prstGeom>
          <a:ln w="28575" cap="rnd">
            <a:solidFill>
              <a:srgbClr val="173554"/>
            </a:solidFill>
            <a:prstDash val="sysDot"/>
            <a:headEnd type="none" w="sm" len="sm"/>
            <a:tailEnd type="none" w="sm" len="sm"/>
          </a:ln>
        </p:spPr>
      </p:sp>
      <p:pic>
        <p:nvPicPr>
          <p:cNvPr id="41" name="図 40">
            <a:extLst>
              <a:ext uri="{FF2B5EF4-FFF2-40B4-BE49-F238E27FC236}">
                <a16:creationId xmlns:a16="http://schemas.microsoft.com/office/drawing/2014/main" id="{86BAD34D-C2C4-4CD2-8E04-2B7B0D596189}"/>
              </a:ext>
            </a:extLst>
          </p:cNvPr>
          <p:cNvPicPr>
            <a:picLocks noChangeAspect="1"/>
          </p:cNvPicPr>
          <p:nvPr/>
        </p:nvPicPr>
        <p:blipFill rotWithShape="1">
          <a:blip r:embed="rId3"/>
          <a:srcRect l="10357"/>
          <a:stretch/>
        </p:blipFill>
        <p:spPr>
          <a:xfrm rot="16200000">
            <a:off x="3503957" y="5793727"/>
            <a:ext cx="1028496" cy="486746"/>
          </a:xfrm>
          <a:prstGeom prst="rect">
            <a:avLst/>
          </a:prstGeom>
        </p:spPr>
      </p:pic>
      <p:pic>
        <p:nvPicPr>
          <p:cNvPr id="42" name="図 41">
            <a:extLst>
              <a:ext uri="{FF2B5EF4-FFF2-40B4-BE49-F238E27FC236}">
                <a16:creationId xmlns:a16="http://schemas.microsoft.com/office/drawing/2014/main" id="{FE8E5300-A2C4-474C-A8C2-EEBB84483399}"/>
              </a:ext>
            </a:extLst>
          </p:cNvPr>
          <p:cNvPicPr>
            <a:picLocks noChangeAspect="1"/>
          </p:cNvPicPr>
          <p:nvPr/>
        </p:nvPicPr>
        <p:blipFill>
          <a:blip r:embed="rId3"/>
          <a:stretch>
            <a:fillRect/>
          </a:stretch>
        </p:blipFill>
        <p:spPr>
          <a:xfrm rot="10800000">
            <a:off x="9215055" y="2963371"/>
            <a:ext cx="1147329" cy="486746"/>
          </a:xfrm>
          <a:prstGeom prst="rect">
            <a:avLst/>
          </a:prstGeom>
        </p:spPr>
      </p:pic>
      <p:sp>
        <p:nvSpPr>
          <p:cNvPr id="43" name="AutoShape 9">
            <a:extLst>
              <a:ext uri="{FF2B5EF4-FFF2-40B4-BE49-F238E27FC236}">
                <a16:creationId xmlns:a16="http://schemas.microsoft.com/office/drawing/2014/main" id="{5CF1EA71-7476-4987-8335-ACBE114DBD6C}"/>
              </a:ext>
            </a:extLst>
          </p:cNvPr>
          <p:cNvSpPr/>
          <p:nvPr/>
        </p:nvSpPr>
        <p:spPr>
          <a:xfrm flipV="1">
            <a:off x="3191700" y="5459003"/>
            <a:ext cx="1662109" cy="6450"/>
          </a:xfrm>
          <a:prstGeom prst="line">
            <a:avLst/>
          </a:prstGeom>
          <a:ln w="28575" cap="rnd">
            <a:solidFill>
              <a:srgbClr val="173554"/>
            </a:solidFill>
            <a:prstDash val="sysDot"/>
            <a:headEnd type="none" w="sm" len="sm"/>
            <a:tailEnd type="none" w="sm" len="sm"/>
          </a:ln>
        </p:spPr>
      </p:sp>
      <p:sp>
        <p:nvSpPr>
          <p:cNvPr id="44" name="AutoShape 9">
            <a:extLst>
              <a:ext uri="{FF2B5EF4-FFF2-40B4-BE49-F238E27FC236}">
                <a16:creationId xmlns:a16="http://schemas.microsoft.com/office/drawing/2014/main" id="{C82A4E9C-9B89-45DB-82D3-37000BB34980}"/>
              </a:ext>
            </a:extLst>
          </p:cNvPr>
          <p:cNvSpPr/>
          <p:nvPr/>
        </p:nvSpPr>
        <p:spPr>
          <a:xfrm flipV="1">
            <a:off x="7158521" y="5553272"/>
            <a:ext cx="1662109" cy="6450"/>
          </a:xfrm>
          <a:prstGeom prst="line">
            <a:avLst/>
          </a:prstGeom>
          <a:ln w="28575" cap="rnd">
            <a:solidFill>
              <a:srgbClr val="173554"/>
            </a:solidFill>
            <a:prstDash val="sysDot"/>
            <a:headEnd type="none" w="sm" len="sm"/>
            <a:tailEnd type="none" w="sm" len="sm"/>
          </a:ln>
        </p:spPr>
      </p:sp>
      <p:pic>
        <p:nvPicPr>
          <p:cNvPr id="45" name="図 44">
            <a:extLst>
              <a:ext uri="{FF2B5EF4-FFF2-40B4-BE49-F238E27FC236}">
                <a16:creationId xmlns:a16="http://schemas.microsoft.com/office/drawing/2014/main" id="{682F4E60-E276-417D-9B5A-1328352972F8}"/>
              </a:ext>
            </a:extLst>
          </p:cNvPr>
          <p:cNvPicPr>
            <a:picLocks noChangeAspect="1"/>
          </p:cNvPicPr>
          <p:nvPr/>
        </p:nvPicPr>
        <p:blipFill rotWithShape="1">
          <a:blip r:embed="rId3"/>
          <a:srcRect l="10357"/>
          <a:stretch/>
        </p:blipFill>
        <p:spPr>
          <a:xfrm rot="5400000">
            <a:off x="7475326" y="5831556"/>
            <a:ext cx="1028496" cy="486746"/>
          </a:xfrm>
          <a:prstGeom prst="rect">
            <a:avLst/>
          </a:prstGeom>
        </p:spPr>
      </p:pic>
      <p:pic>
        <p:nvPicPr>
          <p:cNvPr id="46" name="図 45">
            <a:extLst>
              <a:ext uri="{FF2B5EF4-FFF2-40B4-BE49-F238E27FC236}">
                <a16:creationId xmlns:a16="http://schemas.microsoft.com/office/drawing/2014/main" id="{E133863D-F77A-49E4-B02E-14C89FEA3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805" y="144062"/>
            <a:ext cx="1824215" cy="1321542"/>
          </a:xfrm>
          <a:prstGeom prst="rect">
            <a:avLst/>
          </a:prstGeom>
        </p:spPr>
      </p:pic>
      <p:sp>
        <p:nvSpPr>
          <p:cNvPr id="2" name="正方形/長方形 1">
            <a:extLst>
              <a:ext uri="{FF2B5EF4-FFF2-40B4-BE49-F238E27FC236}">
                <a16:creationId xmlns:a16="http://schemas.microsoft.com/office/drawing/2014/main" id="{499D9705-26DB-4B27-A9DF-3B2D955EF024}"/>
              </a:ext>
            </a:extLst>
          </p:cNvPr>
          <p:cNvSpPr/>
          <p:nvPr/>
        </p:nvSpPr>
        <p:spPr>
          <a:xfrm>
            <a:off x="0" y="0"/>
            <a:ext cx="12192000" cy="6858000"/>
          </a:xfrm>
          <a:prstGeom prst="rect">
            <a:avLst/>
          </a:prstGeom>
          <a:noFill/>
          <a:ln w="762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a:p>
        </p:txBody>
      </p:sp>
    </p:spTree>
    <p:extLst>
      <p:ext uri="{BB962C8B-B14F-4D97-AF65-F5344CB8AC3E}">
        <p14:creationId xmlns:p14="http://schemas.microsoft.com/office/powerpoint/2010/main" val="288049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直線コネクタ 12">
            <a:extLst>
              <a:ext uri="{FF2B5EF4-FFF2-40B4-BE49-F238E27FC236}">
                <a16:creationId xmlns:a16="http://schemas.microsoft.com/office/drawing/2014/main" id="{9B7F559D-2B03-4135-8026-1E8AA74042CB}"/>
              </a:ext>
            </a:extLst>
          </p:cNvPr>
          <p:cNvCxnSpPr>
            <a:cxnSpLocks/>
          </p:cNvCxnSpPr>
          <p:nvPr/>
        </p:nvCxnSpPr>
        <p:spPr>
          <a:xfrm>
            <a:off x="2235200" y="1346200"/>
            <a:ext cx="3403653" cy="0"/>
          </a:xfrm>
          <a:prstGeom prst="line">
            <a:avLst/>
          </a:prstGeom>
          <a:ln>
            <a:solidFill>
              <a:srgbClr val="FF9900"/>
            </a:solidFill>
          </a:ln>
        </p:spPr>
        <p:style>
          <a:lnRef idx="3">
            <a:schemeClr val="accent6"/>
          </a:lnRef>
          <a:fillRef idx="0">
            <a:schemeClr val="accent6"/>
          </a:fillRef>
          <a:effectRef idx="2">
            <a:schemeClr val="accent6"/>
          </a:effectRef>
          <a:fontRef idx="minor">
            <a:schemeClr val="tx1"/>
          </a:fontRef>
        </p:style>
      </p:cxnSp>
      <p:pic>
        <p:nvPicPr>
          <p:cNvPr id="4" name="図 3">
            <a:extLst>
              <a:ext uri="{FF2B5EF4-FFF2-40B4-BE49-F238E27FC236}">
                <a16:creationId xmlns:a16="http://schemas.microsoft.com/office/drawing/2014/main" id="{037FAD5A-E33B-49EF-9993-7F73B55ABD45}"/>
              </a:ext>
            </a:extLst>
          </p:cNvPr>
          <p:cNvPicPr>
            <a:picLocks noChangeAspect="1"/>
          </p:cNvPicPr>
          <p:nvPr/>
        </p:nvPicPr>
        <p:blipFill rotWithShape="1">
          <a:blip r:embed="rId3"/>
          <a:srcRect l="49494"/>
          <a:stretch/>
        </p:blipFill>
        <p:spPr>
          <a:xfrm>
            <a:off x="5886907" y="616401"/>
            <a:ext cx="5797260" cy="5853917"/>
          </a:xfrm>
          <a:prstGeom prst="rect">
            <a:avLst/>
          </a:prstGeom>
        </p:spPr>
      </p:pic>
      <p:grpSp>
        <p:nvGrpSpPr>
          <p:cNvPr id="21" name="グループ化 20">
            <a:extLst>
              <a:ext uri="{FF2B5EF4-FFF2-40B4-BE49-F238E27FC236}">
                <a16:creationId xmlns:a16="http://schemas.microsoft.com/office/drawing/2014/main" id="{40C97129-C027-4E3C-8FB9-BBA73830193B}"/>
              </a:ext>
            </a:extLst>
          </p:cNvPr>
          <p:cNvGrpSpPr/>
          <p:nvPr/>
        </p:nvGrpSpPr>
        <p:grpSpPr>
          <a:xfrm>
            <a:off x="514199" y="314550"/>
            <a:ext cx="5119994" cy="1321542"/>
            <a:chOff x="771298" y="471824"/>
            <a:chExt cx="7679991" cy="1982313"/>
          </a:xfrm>
        </p:grpSpPr>
        <p:sp>
          <p:nvSpPr>
            <p:cNvPr id="6" name="テキスト ボックス 5">
              <a:extLst>
                <a:ext uri="{FF2B5EF4-FFF2-40B4-BE49-F238E27FC236}">
                  <a16:creationId xmlns:a16="http://schemas.microsoft.com/office/drawing/2014/main" id="{29026DCE-1E12-48A5-937C-37F4247CDABF}"/>
                </a:ext>
              </a:extLst>
            </p:cNvPr>
            <p:cNvSpPr txBox="1"/>
            <p:nvPr/>
          </p:nvSpPr>
          <p:spPr>
            <a:xfrm>
              <a:off x="3574489" y="886240"/>
              <a:ext cx="4876800" cy="1061829"/>
            </a:xfrm>
            <a:prstGeom prst="rect">
              <a:avLst/>
            </a:prstGeom>
            <a:noFill/>
          </p:spPr>
          <p:txBody>
            <a:bodyPr wrap="square" rtlCol="0">
              <a:spAutoFit/>
            </a:bodyPr>
            <a:lstStyle/>
            <a:p>
              <a:pPr defTabSz="457223">
                <a:defRPr/>
              </a:pPr>
              <a:r>
                <a:rPr kumimoji="1" lang="ja-JP" altLang="en-US" sz="4000" b="1" dirty="0">
                  <a:solidFill>
                    <a:srgbClr val="0070C0"/>
                  </a:solidFill>
                  <a:latin typeface="Gill Sans MT" panose="020B0502020104020203"/>
                  <a:ea typeface="HGｺﾞｼｯｸE" panose="020B0909000000000000" pitchFamily="49" charset="-128"/>
                </a:rPr>
                <a:t>かいてみよう</a:t>
              </a:r>
            </a:p>
          </p:txBody>
        </p:sp>
        <p:pic>
          <p:nvPicPr>
            <p:cNvPr id="12" name="図 11">
              <a:extLst>
                <a:ext uri="{FF2B5EF4-FFF2-40B4-BE49-F238E27FC236}">
                  <a16:creationId xmlns:a16="http://schemas.microsoft.com/office/drawing/2014/main" id="{5B805070-C64B-4B6B-80E4-60CB5CE42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98" y="471824"/>
              <a:ext cx="2736322" cy="1982313"/>
            </a:xfrm>
            <a:prstGeom prst="rect">
              <a:avLst/>
            </a:prstGeom>
          </p:spPr>
        </p:pic>
      </p:grpSp>
      <p:grpSp>
        <p:nvGrpSpPr>
          <p:cNvPr id="20" name="グループ化 19">
            <a:extLst>
              <a:ext uri="{FF2B5EF4-FFF2-40B4-BE49-F238E27FC236}">
                <a16:creationId xmlns:a16="http://schemas.microsoft.com/office/drawing/2014/main" id="{402010C3-C5F3-462F-9905-699397B3A361}"/>
              </a:ext>
            </a:extLst>
          </p:cNvPr>
          <p:cNvGrpSpPr/>
          <p:nvPr/>
        </p:nvGrpSpPr>
        <p:grpSpPr>
          <a:xfrm>
            <a:off x="1320800" y="2104954"/>
            <a:ext cx="5797260" cy="3437623"/>
            <a:chOff x="1106550" y="3808002"/>
            <a:chExt cx="7596918" cy="5156435"/>
          </a:xfrm>
        </p:grpSpPr>
        <p:sp>
          <p:nvSpPr>
            <p:cNvPr id="15" name="テキスト ボックス 14">
              <a:extLst>
                <a:ext uri="{FF2B5EF4-FFF2-40B4-BE49-F238E27FC236}">
                  <a16:creationId xmlns:a16="http://schemas.microsoft.com/office/drawing/2014/main" id="{6807D15F-99E5-4EB3-AB5F-5BD762B9F84E}"/>
                </a:ext>
              </a:extLst>
            </p:cNvPr>
            <p:cNvSpPr txBox="1"/>
            <p:nvPr/>
          </p:nvSpPr>
          <p:spPr>
            <a:xfrm>
              <a:off x="1106550" y="3808002"/>
              <a:ext cx="6072428" cy="877163"/>
            </a:xfrm>
            <a:prstGeom prst="rect">
              <a:avLst/>
            </a:prstGeom>
            <a:noFill/>
          </p:spPr>
          <p:txBody>
            <a:bodyPr wrap="square" rtlCol="0">
              <a:spAutoFit/>
            </a:bodyPr>
            <a:lstStyle/>
            <a:p>
              <a:pPr defTabSz="457223">
                <a:defRPr/>
              </a:pPr>
              <a:r>
                <a:rPr kumimoji="1" lang="ja-JP" altLang="en-US" sz="3200" dirty="0">
                  <a:solidFill>
                    <a:srgbClr val="000000"/>
                  </a:solidFill>
                  <a:latin typeface="Gill Sans MT" panose="020B0502020104020203"/>
                  <a:ea typeface="HGｺﾞｼｯｸE" panose="020B0909000000000000" pitchFamily="49" charset="-128"/>
                </a:rPr>
                <a:t>① みぎ</a:t>
              </a:r>
              <a:r>
                <a:rPr kumimoji="1" lang="ja-JP" altLang="en-US" sz="3067" dirty="0">
                  <a:solidFill>
                    <a:srgbClr val="000000"/>
                  </a:solidFill>
                  <a:latin typeface="Gill Sans MT" panose="020B0502020104020203"/>
                  <a:ea typeface="HGｺﾞｼｯｸE" panose="020B0909000000000000" pitchFamily="49" charset="-128"/>
                </a:rPr>
                <a:t>に</a:t>
              </a:r>
              <a:r>
                <a:rPr kumimoji="1" lang="ja-JP" altLang="en-US" sz="3200" dirty="0">
                  <a:solidFill>
                    <a:srgbClr val="000000"/>
                  </a:solidFill>
                  <a:latin typeface="Gill Sans MT" panose="020B0502020104020203"/>
                  <a:ea typeface="HGｺﾞｼｯｸE" panose="020B0909000000000000" pitchFamily="49" charset="-128"/>
                </a:rPr>
                <a:t>１マスいどう</a:t>
              </a:r>
            </a:p>
          </p:txBody>
        </p:sp>
        <p:sp>
          <p:nvSpPr>
            <p:cNvPr id="16" name="テキスト ボックス 15">
              <a:extLst>
                <a:ext uri="{FF2B5EF4-FFF2-40B4-BE49-F238E27FC236}">
                  <a16:creationId xmlns:a16="http://schemas.microsoft.com/office/drawing/2014/main" id="{9A04AC28-833D-443E-A1DE-915E47650292}"/>
                </a:ext>
              </a:extLst>
            </p:cNvPr>
            <p:cNvSpPr txBox="1"/>
            <p:nvPr/>
          </p:nvSpPr>
          <p:spPr>
            <a:xfrm>
              <a:off x="1106550" y="4886807"/>
              <a:ext cx="7596918" cy="877163"/>
            </a:xfrm>
            <a:prstGeom prst="rect">
              <a:avLst/>
            </a:prstGeom>
            <a:noFill/>
          </p:spPr>
          <p:txBody>
            <a:bodyPr wrap="square" rtlCol="0">
              <a:spAutoFit/>
            </a:bodyPr>
            <a:lstStyle/>
            <a:p>
              <a:pPr defTabSz="457223">
                <a:defRPr/>
              </a:pPr>
              <a:r>
                <a:rPr kumimoji="1" lang="ja-JP" altLang="en-US" sz="3200" dirty="0">
                  <a:solidFill>
                    <a:srgbClr val="000000"/>
                  </a:solidFill>
                  <a:latin typeface="Gill Sans MT" panose="020B0502020104020203"/>
                  <a:ea typeface="HGｺﾞｼｯｸE" panose="020B0909000000000000" pitchFamily="49" charset="-128"/>
                </a:rPr>
                <a:t>② みぎ</a:t>
              </a:r>
              <a:r>
                <a:rPr kumimoji="1" lang="ja-JP" altLang="en-US" sz="3067" dirty="0">
                  <a:solidFill>
                    <a:srgbClr val="000000"/>
                  </a:solidFill>
                  <a:latin typeface="Gill Sans MT" panose="020B0502020104020203"/>
                  <a:ea typeface="HGｺﾞｼｯｸE" panose="020B0909000000000000" pitchFamily="49" charset="-128"/>
                </a:rPr>
                <a:t>に</a:t>
              </a:r>
              <a:r>
                <a:rPr kumimoji="1" lang="ja-JP" altLang="en-US" sz="3200" dirty="0">
                  <a:solidFill>
                    <a:srgbClr val="000000"/>
                  </a:solidFill>
                  <a:latin typeface="Gill Sans MT" panose="020B0502020104020203"/>
                  <a:ea typeface="HGｺﾞｼｯｸE" panose="020B0909000000000000" pitchFamily="49" charset="-128"/>
                </a:rPr>
                <a:t>１マスいどう</a:t>
              </a:r>
            </a:p>
          </p:txBody>
        </p:sp>
        <p:sp>
          <p:nvSpPr>
            <p:cNvPr id="17" name="テキスト ボックス 16">
              <a:extLst>
                <a:ext uri="{FF2B5EF4-FFF2-40B4-BE49-F238E27FC236}">
                  <a16:creationId xmlns:a16="http://schemas.microsoft.com/office/drawing/2014/main" id="{BF8D2CEB-B34E-4FD8-972E-8B59282B3549}"/>
                </a:ext>
              </a:extLst>
            </p:cNvPr>
            <p:cNvSpPr txBox="1"/>
            <p:nvPr/>
          </p:nvSpPr>
          <p:spPr>
            <a:xfrm>
              <a:off x="1106550" y="5965613"/>
              <a:ext cx="4642341" cy="877163"/>
            </a:xfrm>
            <a:prstGeom prst="rect">
              <a:avLst/>
            </a:prstGeom>
            <a:noFill/>
          </p:spPr>
          <p:txBody>
            <a:bodyPr wrap="square" rtlCol="0">
              <a:spAutoFit/>
            </a:bodyPr>
            <a:lstStyle/>
            <a:p>
              <a:pPr defTabSz="457223">
                <a:defRPr/>
              </a:pPr>
              <a:r>
                <a:rPr kumimoji="1" lang="ja-JP" altLang="en-US" sz="3200" dirty="0">
                  <a:solidFill>
                    <a:srgbClr val="000000"/>
                  </a:solidFill>
                  <a:latin typeface="Gill Sans MT" panose="020B0502020104020203"/>
                  <a:ea typeface="HGｺﾞｼｯｸE" panose="020B0909000000000000" pitchFamily="49" charset="-128"/>
                </a:rPr>
                <a:t>③ いろ</a:t>
              </a:r>
              <a:r>
                <a:rPr kumimoji="1" lang="ja-JP" altLang="en-US" sz="3067" dirty="0">
                  <a:solidFill>
                    <a:srgbClr val="000000"/>
                  </a:solidFill>
                  <a:latin typeface="Gill Sans MT" panose="020B0502020104020203"/>
                  <a:ea typeface="HGｺﾞｼｯｸE" panose="020B0909000000000000" pitchFamily="49" charset="-128"/>
                </a:rPr>
                <a:t>を</a:t>
              </a:r>
              <a:r>
                <a:rPr kumimoji="1" lang="ja-JP" altLang="en-US" sz="3200" dirty="0">
                  <a:solidFill>
                    <a:srgbClr val="000000"/>
                  </a:solidFill>
                  <a:latin typeface="Gill Sans MT" panose="020B0502020104020203"/>
                  <a:ea typeface="HGｺﾞｼｯｸE" panose="020B0909000000000000" pitchFamily="49" charset="-128"/>
                </a:rPr>
                <a:t>ぬる</a:t>
              </a:r>
            </a:p>
          </p:txBody>
        </p:sp>
        <p:sp>
          <p:nvSpPr>
            <p:cNvPr id="18" name="テキスト ボックス 17">
              <a:extLst>
                <a:ext uri="{FF2B5EF4-FFF2-40B4-BE49-F238E27FC236}">
                  <a16:creationId xmlns:a16="http://schemas.microsoft.com/office/drawing/2014/main" id="{B934DB42-ECED-4414-971B-E6683C3BE15C}"/>
                </a:ext>
              </a:extLst>
            </p:cNvPr>
            <p:cNvSpPr txBox="1"/>
            <p:nvPr/>
          </p:nvSpPr>
          <p:spPr>
            <a:xfrm>
              <a:off x="1106550" y="7026443"/>
              <a:ext cx="5937741" cy="877163"/>
            </a:xfrm>
            <a:prstGeom prst="rect">
              <a:avLst/>
            </a:prstGeom>
            <a:noFill/>
          </p:spPr>
          <p:txBody>
            <a:bodyPr wrap="square" rtlCol="0">
              <a:spAutoFit/>
            </a:bodyPr>
            <a:lstStyle/>
            <a:p>
              <a:pPr defTabSz="457223">
                <a:defRPr/>
              </a:pPr>
              <a:r>
                <a:rPr kumimoji="1" lang="ja-JP" altLang="en-US" sz="3200" dirty="0">
                  <a:solidFill>
                    <a:srgbClr val="000000"/>
                  </a:solidFill>
                  <a:latin typeface="Gill Sans MT" panose="020B0502020104020203"/>
                  <a:ea typeface="HGｺﾞｼｯｸE" panose="020B0909000000000000" pitchFamily="49" charset="-128"/>
                </a:rPr>
                <a:t>④ した</a:t>
              </a:r>
              <a:r>
                <a:rPr kumimoji="1" lang="ja-JP" altLang="en-US" sz="3067" dirty="0">
                  <a:solidFill>
                    <a:srgbClr val="000000"/>
                  </a:solidFill>
                  <a:latin typeface="Gill Sans MT" panose="020B0502020104020203"/>
                  <a:ea typeface="HGｺﾞｼｯｸE" panose="020B0909000000000000" pitchFamily="49" charset="-128"/>
                </a:rPr>
                <a:t>に</a:t>
              </a:r>
              <a:r>
                <a:rPr kumimoji="1" lang="ja-JP" altLang="en-US" sz="3200" dirty="0">
                  <a:solidFill>
                    <a:srgbClr val="000000"/>
                  </a:solidFill>
                  <a:latin typeface="Gill Sans MT" panose="020B0502020104020203"/>
                  <a:ea typeface="HGｺﾞｼｯｸE" panose="020B0909000000000000" pitchFamily="49" charset="-128"/>
                </a:rPr>
                <a:t>１マスいどう</a:t>
              </a:r>
            </a:p>
          </p:txBody>
        </p:sp>
        <p:sp>
          <p:nvSpPr>
            <p:cNvPr id="19" name="テキスト ボックス 18">
              <a:extLst>
                <a:ext uri="{FF2B5EF4-FFF2-40B4-BE49-F238E27FC236}">
                  <a16:creationId xmlns:a16="http://schemas.microsoft.com/office/drawing/2014/main" id="{D1D35734-4EBB-4E79-8CE6-A410B5FFC2F4}"/>
                </a:ext>
              </a:extLst>
            </p:cNvPr>
            <p:cNvSpPr txBox="1"/>
            <p:nvPr/>
          </p:nvSpPr>
          <p:spPr>
            <a:xfrm>
              <a:off x="1106550" y="8087274"/>
              <a:ext cx="4337541" cy="877163"/>
            </a:xfrm>
            <a:prstGeom prst="rect">
              <a:avLst/>
            </a:prstGeom>
            <a:noFill/>
          </p:spPr>
          <p:txBody>
            <a:bodyPr wrap="square" rtlCol="0">
              <a:spAutoFit/>
            </a:bodyPr>
            <a:lstStyle/>
            <a:p>
              <a:pPr defTabSz="457223">
                <a:defRPr/>
              </a:pPr>
              <a:r>
                <a:rPr kumimoji="1" lang="ja-JP" altLang="en-US" sz="3200" dirty="0">
                  <a:solidFill>
                    <a:srgbClr val="000000"/>
                  </a:solidFill>
                  <a:latin typeface="Gill Sans MT" panose="020B0502020104020203"/>
                  <a:ea typeface="HGｺﾞｼｯｸE" panose="020B0909000000000000" pitchFamily="49" charset="-128"/>
                </a:rPr>
                <a:t>⑤ いろ</a:t>
              </a:r>
              <a:r>
                <a:rPr kumimoji="1" lang="ja-JP" altLang="en-US" sz="3067" dirty="0">
                  <a:solidFill>
                    <a:srgbClr val="000000"/>
                  </a:solidFill>
                  <a:latin typeface="Gill Sans MT" panose="020B0502020104020203"/>
                  <a:ea typeface="HGｺﾞｼｯｸE" panose="020B0909000000000000" pitchFamily="49" charset="-128"/>
                </a:rPr>
                <a:t>を</a:t>
              </a:r>
              <a:r>
                <a:rPr kumimoji="1" lang="ja-JP" altLang="en-US" sz="3200" dirty="0">
                  <a:solidFill>
                    <a:srgbClr val="000000"/>
                  </a:solidFill>
                  <a:latin typeface="Gill Sans MT" panose="020B0502020104020203"/>
                  <a:ea typeface="HGｺﾞｼｯｸE" panose="020B0909000000000000" pitchFamily="49" charset="-128"/>
                </a:rPr>
                <a:t>ぬる</a:t>
              </a:r>
            </a:p>
          </p:txBody>
        </p:sp>
      </p:grpSp>
    </p:spTree>
    <p:extLst>
      <p:ext uri="{BB962C8B-B14F-4D97-AF65-F5344CB8AC3E}">
        <p14:creationId xmlns:p14="http://schemas.microsoft.com/office/powerpoint/2010/main" val="34841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直線コネクタ 25">
            <a:extLst>
              <a:ext uri="{FF2B5EF4-FFF2-40B4-BE49-F238E27FC236}">
                <a16:creationId xmlns:a16="http://schemas.microsoft.com/office/drawing/2014/main" id="{2EF72DB0-DD07-40E0-9598-B9F0647A7573}"/>
              </a:ext>
            </a:extLst>
          </p:cNvPr>
          <p:cNvCxnSpPr>
            <a:cxnSpLocks/>
          </p:cNvCxnSpPr>
          <p:nvPr/>
        </p:nvCxnSpPr>
        <p:spPr>
          <a:xfrm>
            <a:off x="2399320" y="1566461"/>
            <a:ext cx="3403653" cy="0"/>
          </a:xfrm>
          <a:prstGeom prst="line">
            <a:avLst/>
          </a:prstGeom>
          <a:ln>
            <a:solidFill>
              <a:srgbClr val="FF9900"/>
            </a:solidFill>
          </a:ln>
        </p:spPr>
        <p:style>
          <a:lnRef idx="3">
            <a:schemeClr val="accent6"/>
          </a:lnRef>
          <a:fillRef idx="0">
            <a:schemeClr val="accent6"/>
          </a:fillRef>
          <a:effectRef idx="2">
            <a:schemeClr val="accent6"/>
          </a:effectRef>
          <a:fontRef idx="minor">
            <a:schemeClr val="tx1"/>
          </a:fontRef>
        </p:style>
      </p:cxnSp>
      <p:pic>
        <p:nvPicPr>
          <p:cNvPr id="4" name="図 3">
            <a:extLst>
              <a:ext uri="{FF2B5EF4-FFF2-40B4-BE49-F238E27FC236}">
                <a16:creationId xmlns:a16="http://schemas.microsoft.com/office/drawing/2014/main" id="{037FAD5A-E33B-49EF-9993-7F73B55ABD45}"/>
              </a:ext>
            </a:extLst>
          </p:cNvPr>
          <p:cNvPicPr>
            <a:picLocks noChangeAspect="1"/>
          </p:cNvPicPr>
          <p:nvPr/>
        </p:nvPicPr>
        <p:blipFill rotWithShape="1">
          <a:blip r:embed="rId3"/>
          <a:srcRect l="47542"/>
          <a:stretch/>
        </p:blipFill>
        <p:spPr>
          <a:xfrm>
            <a:off x="5417366" y="223027"/>
            <a:ext cx="6373005" cy="6564195"/>
          </a:xfrm>
          <a:prstGeom prst="rect">
            <a:avLst/>
          </a:prstGeom>
        </p:spPr>
      </p:pic>
      <p:pic>
        <p:nvPicPr>
          <p:cNvPr id="3" name="図 2">
            <a:extLst>
              <a:ext uri="{FF2B5EF4-FFF2-40B4-BE49-F238E27FC236}">
                <a16:creationId xmlns:a16="http://schemas.microsoft.com/office/drawing/2014/main" id="{CEA4EB2D-180D-42AA-927C-2E84A3DC96D3}"/>
              </a:ext>
            </a:extLst>
          </p:cNvPr>
          <p:cNvPicPr>
            <a:picLocks noChangeAspect="1"/>
          </p:cNvPicPr>
          <p:nvPr/>
        </p:nvPicPr>
        <p:blipFill rotWithShape="1">
          <a:blip r:embed="rId4"/>
          <a:srcRect l="13890"/>
          <a:stretch/>
        </p:blipFill>
        <p:spPr>
          <a:xfrm>
            <a:off x="8603868" y="1220477"/>
            <a:ext cx="554427" cy="605001"/>
          </a:xfrm>
          <a:prstGeom prst="rect">
            <a:avLst/>
          </a:prstGeom>
        </p:spPr>
      </p:pic>
      <p:pic>
        <p:nvPicPr>
          <p:cNvPr id="2" name="図 1">
            <a:extLst>
              <a:ext uri="{FF2B5EF4-FFF2-40B4-BE49-F238E27FC236}">
                <a16:creationId xmlns:a16="http://schemas.microsoft.com/office/drawing/2014/main" id="{375EA893-C260-42CE-8E3A-5E0C9E02B233}"/>
              </a:ext>
            </a:extLst>
          </p:cNvPr>
          <p:cNvPicPr>
            <a:picLocks noChangeAspect="1"/>
          </p:cNvPicPr>
          <p:nvPr/>
        </p:nvPicPr>
        <p:blipFill>
          <a:blip r:embed="rId5"/>
          <a:stretch>
            <a:fillRect/>
          </a:stretch>
        </p:blipFill>
        <p:spPr>
          <a:xfrm>
            <a:off x="7847498" y="1418419"/>
            <a:ext cx="739367" cy="313671"/>
          </a:xfrm>
          <a:prstGeom prst="rect">
            <a:avLst/>
          </a:prstGeom>
        </p:spPr>
      </p:pic>
      <p:pic>
        <p:nvPicPr>
          <p:cNvPr id="6" name="図 5">
            <a:extLst>
              <a:ext uri="{FF2B5EF4-FFF2-40B4-BE49-F238E27FC236}">
                <a16:creationId xmlns:a16="http://schemas.microsoft.com/office/drawing/2014/main" id="{7384F85C-E892-45CD-892C-11B5DAA5C2BC}"/>
              </a:ext>
            </a:extLst>
          </p:cNvPr>
          <p:cNvPicPr>
            <a:picLocks noChangeAspect="1"/>
          </p:cNvPicPr>
          <p:nvPr/>
        </p:nvPicPr>
        <p:blipFill>
          <a:blip r:embed="rId6"/>
          <a:stretch>
            <a:fillRect/>
          </a:stretch>
        </p:blipFill>
        <p:spPr>
          <a:xfrm>
            <a:off x="8596665" y="1862065"/>
            <a:ext cx="354024" cy="535820"/>
          </a:xfrm>
          <a:prstGeom prst="rect">
            <a:avLst/>
          </a:prstGeom>
        </p:spPr>
      </p:pic>
      <p:pic>
        <p:nvPicPr>
          <p:cNvPr id="7" name="図 6">
            <a:extLst>
              <a:ext uri="{FF2B5EF4-FFF2-40B4-BE49-F238E27FC236}">
                <a16:creationId xmlns:a16="http://schemas.microsoft.com/office/drawing/2014/main" id="{5E0BA58B-6C83-452B-9120-798EAA1185FD}"/>
              </a:ext>
            </a:extLst>
          </p:cNvPr>
          <p:cNvPicPr>
            <a:picLocks noChangeAspect="1"/>
          </p:cNvPicPr>
          <p:nvPr/>
        </p:nvPicPr>
        <p:blipFill>
          <a:blip r:embed="rId4"/>
          <a:stretch>
            <a:fillRect/>
          </a:stretch>
        </p:blipFill>
        <p:spPr>
          <a:xfrm>
            <a:off x="8442084" y="2358147"/>
            <a:ext cx="663185" cy="623166"/>
          </a:xfrm>
          <a:prstGeom prst="rect">
            <a:avLst/>
          </a:prstGeom>
        </p:spPr>
      </p:pic>
      <p:pic>
        <p:nvPicPr>
          <p:cNvPr id="8" name="図 7">
            <a:extLst>
              <a:ext uri="{FF2B5EF4-FFF2-40B4-BE49-F238E27FC236}">
                <a16:creationId xmlns:a16="http://schemas.microsoft.com/office/drawing/2014/main" id="{AE3BE74E-7E36-463D-977F-AAD1DC3AB083}"/>
              </a:ext>
            </a:extLst>
          </p:cNvPr>
          <p:cNvPicPr>
            <a:picLocks noChangeAspect="1"/>
          </p:cNvPicPr>
          <p:nvPr/>
        </p:nvPicPr>
        <p:blipFill>
          <a:blip r:embed="rId5"/>
          <a:stretch>
            <a:fillRect/>
          </a:stretch>
        </p:blipFill>
        <p:spPr>
          <a:xfrm>
            <a:off x="1728461" y="2183899"/>
            <a:ext cx="739367" cy="313671"/>
          </a:xfrm>
          <a:prstGeom prst="rect">
            <a:avLst/>
          </a:prstGeom>
        </p:spPr>
      </p:pic>
      <p:grpSp>
        <p:nvGrpSpPr>
          <p:cNvPr id="16" name="グループ化 15">
            <a:extLst>
              <a:ext uri="{FF2B5EF4-FFF2-40B4-BE49-F238E27FC236}">
                <a16:creationId xmlns:a16="http://schemas.microsoft.com/office/drawing/2014/main" id="{2AA62A86-D35D-4FCD-98BD-03EEF8AAE6BF}"/>
              </a:ext>
            </a:extLst>
          </p:cNvPr>
          <p:cNvGrpSpPr/>
          <p:nvPr/>
        </p:nvGrpSpPr>
        <p:grpSpPr>
          <a:xfrm>
            <a:off x="1224439" y="2129975"/>
            <a:ext cx="5050955" cy="3763632"/>
            <a:chOff x="1426306" y="2509028"/>
            <a:chExt cx="5064612" cy="2898967"/>
          </a:xfrm>
        </p:grpSpPr>
        <p:sp>
          <p:nvSpPr>
            <p:cNvPr id="17" name="テキスト ボックス 16">
              <a:extLst>
                <a:ext uri="{FF2B5EF4-FFF2-40B4-BE49-F238E27FC236}">
                  <a16:creationId xmlns:a16="http://schemas.microsoft.com/office/drawing/2014/main" id="{1D99D3E8-862C-47AA-9A85-47FB63774935}"/>
                </a:ext>
              </a:extLst>
            </p:cNvPr>
            <p:cNvSpPr txBox="1"/>
            <p:nvPr/>
          </p:nvSpPr>
          <p:spPr>
            <a:xfrm>
              <a:off x="1426306" y="2509028"/>
              <a:ext cx="5064612" cy="355601"/>
            </a:xfrm>
            <a:prstGeom prst="rect">
              <a:avLst/>
            </a:prstGeom>
            <a:noFill/>
          </p:spPr>
          <p:txBody>
            <a:bodyPr wrap="square" rtlCol="0">
              <a:spAutoFit/>
            </a:bodyPr>
            <a:lstStyle/>
            <a:p>
              <a:pPr defTabSz="457223">
                <a:defRPr/>
              </a:pPr>
              <a:r>
                <a:rPr kumimoji="1" lang="ja-JP" altLang="en-US" sz="2400" dirty="0">
                  <a:solidFill>
                    <a:srgbClr val="000000"/>
                  </a:solidFill>
                  <a:latin typeface="Gill Sans MT" panose="020B0502020104020203"/>
                  <a:ea typeface="HGｺﾞｼｯｸE" panose="020B0909000000000000" pitchFamily="49" charset="-128"/>
                </a:rPr>
                <a:t>① 　　　みぎ</a:t>
              </a:r>
              <a:r>
                <a:rPr kumimoji="1" lang="ja-JP" altLang="en-US" sz="2267" dirty="0">
                  <a:solidFill>
                    <a:srgbClr val="000000"/>
                  </a:solidFill>
                  <a:latin typeface="Gill Sans MT" panose="020B0502020104020203"/>
                  <a:ea typeface="HGｺﾞｼｯｸE" panose="020B0909000000000000" pitchFamily="49" charset="-128"/>
                </a:rPr>
                <a:t>に</a:t>
              </a:r>
              <a:r>
                <a:rPr kumimoji="1" lang="ja-JP" altLang="en-US" sz="2400" dirty="0">
                  <a:solidFill>
                    <a:srgbClr val="000000"/>
                  </a:solidFill>
                  <a:latin typeface="Gill Sans MT" panose="020B0502020104020203"/>
                  <a:ea typeface="HGｺﾞｼｯｸE" panose="020B0909000000000000" pitchFamily="49" charset="-128"/>
                </a:rPr>
                <a:t>１マスいどう</a:t>
              </a:r>
            </a:p>
          </p:txBody>
        </p:sp>
        <p:sp>
          <p:nvSpPr>
            <p:cNvPr id="18" name="テキスト ボックス 17">
              <a:extLst>
                <a:ext uri="{FF2B5EF4-FFF2-40B4-BE49-F238E27FC236}">
                  <a16:creationId xmlns:a16="http://schemas.microsoft.com/office/drawing/2014/main" id="{7D2101AB-7DD9-4A3D-9E21-DEDFB72CF584}"/>
                </a:ext>
              </a:extLst>
            </p:cNvPr>
            <p:cNvSpPr txBox="1"/>
            <p:nvPr/>
          </p:nvSpPr>
          <p:spPr>
            <a:xfrm>
              <a:off x="1426306" y="3167883"/>
              <a:ext cx="5064612" cy="355601"/>
            </a:xfrm>
            <a:prstGeom prst="rect">
              <a:avLst/>
            </a:prstGeom>
            <a:noFill/>
          </p:spPr>
          <p:txBody>
            <a:bodyPr wrap="square" rtlCol="0">
              <a:spAutoFit/>
            </a:bodyPr>
            <a:lstStyle/>
            <a:p>
              <a:pPr defTabSz="457223">
                <a:defRPr/>
              </a:pPr>
              <a:r>
                <a:rPr kumimoji="1" lang="ja-JP" altLang="en-US" sz="2400" dirty="0">
                  <a:solidFill>
                    <a:srgbClr val="000000"/>
                  </a:solidFill>
                  <a:latin typeface="Gill Sans MT" panose="020B0502020104020203"/>
                  <a:ea typeface="HGｺﾞｼｯｸE" panose="020B0909000000000000" pitchFamily="49" charset="-128"/>
                </a:rPr>
                <a:t>② 　　　みぎ</a:t>
              </a:r>
              <a:r>
                <a:rPr kumimoji="1" lang="ja-JP" altLang="en-US" sz="2267" dirty="0">
                  <a:solidFill>
                    <a:srgbClr val="000000"/>
                  </a:solidFill>
                  <a:latin typeface="Gill Sans MT" panose="020B0502020104020203"/>
                  <a:ea typeface="HGｺﾞｼｯｸE" panose="020B0909000000000000" pitchFamily="49" charset="-128"/>
                </a:rPr>
                <a:t>に</a:t>
              </a:r>
              <a:r>
                <a:rPr kumimoji="1" lang="ja-JP" altLang="en-US" sz="2400" dirty="0">
                  <a:solidFill>
                    <a:srgbClr val="000000"/>
                  </a:solidFill>
                  <a:latin typeface="Gill Sans MT" panose="020B0502020104020203"/>
                  <a:ea typeface="HGｺﾞｼｯｸE" panose="020B0909000000000000" pitchFamily="49" charset="-128"/>
                </a:rPr>
                <a:t>１マスいどう</a:t>
              </a:r>
            </a:p>
          </p:txBody>
        </p:sp>
        <p:sp>
          <p:nvSpPr>
            <p:cNvPr id="19" name="テキスト ボックス 18">
              <a:extLst>
                <a:ext uri="{FF2B5EF4-FFF2-40B4-BE49-F238E27FC236}">
                  <a16:creationId xmlns:a16="http://schemas.microsoft.com/office/drawing/2014/main" id="{0317505D-ED70-4F3A-8A09-0F515C0D4B13}"/>
                </a:ext>
              </a:extLst>
            </p:cNvPr>
            <p:cNvSpPr txBox="1"/>
            <p:nvPr/>
          </p:nvSpPr>
          <p:spPr>
            <a:xfrm>
              <a:off x="1426306" y="3798446"/>
              <a:ext cx="5064612" cy="355601"/>
            </a:xfrm>
            <a:prstGeom prst="rect">
              <a:avLst/>
            </a:prstGeom>
            <a:noFill/>
          </p:spPr>
          <p:txBody>
            <a:bodyPr wrap="square" rtlCol="0">
              <a:spAutoFit/>
            </a:bodyPr>
            <a:lstStyle/>
            <a:p>
              <a:pPr defTabSz="457223">
                <a:defRPr/>
              </a:pPr>
              <a:r>
                <a:rPr kumimoji="1" lang="ja-JP" altLang="en-US" sz="2400" dirty="0">
                  <a:solidFill>
                    <a:srgbClr val="000000"/>
                  </a:solidFill>
                  <a:latin typeface="Gill Sans MT" panose="020B0502020104020203"/>
                  <a:ea typeface="HGｺﾞｼｯｸE" panose="020B0909000000000000" pitchFamily="49" charset="-128"/>
                </a:rPr>
                <a:t>③ 　　　いろ</a:t>
              </a:r>
              <a:r>
                <a:rPr kumimoji="1" lang="ja-JP" altLang="en-US" sz="2267" dirty="0">
                  <a:solidFill>
                    <a:srgbClr val="000000"/>
                  </a:solidFill>
                  <a:latin typeface="Gill Sans MT" panose="020B0502020104020203"/>
                  <a:ea typeface="HGｺﾞｼｯｸE" panose="020B0909000000000000" pitchFamily="49" charset="-128"/>
                </a:rPr>
                <a:t>を</a:t>
              </a:r>
              <a:r>
                <a:rPr kumimoji="1" lang="ja-JP" altLang="en-US" sz="2400" dirty="0">
                  <a:solidFill>
                    <a:srgbClr val="000000"/>
                  </a:solidFill>
                  <a:latin typeface="Gill Sans MT" panose="020B0502020104020203"/>
                  <a:ea typeface="HGｺﾞｼｯｸE" panose="020B0909000000000000" pitchFamily="49" charset="-128"/>
                </a:rPr>
                <a:t>ぬる</a:t>
              </a:r>
            </a:p>
          </p:txBody>
        </p:sp>
        <p:sp>
          <p:nvSpPr>
            <p:cNvPr id="20" name="テキスト ボックス 19">
              <a:extLst>
                <a:ext uri="{FF2B5EF4-FFF2-40B4-BE49-F238E27FC236}">
                  <a16:creationId xmlns:a16="http://schemas.microsoft.com/office/drawing/2014/main" id="{BAA955C1-2B38-40B3-A5AE-C35D3BD7E0D4}"/>
                </a:ext>
              </a:extLst>
            </p:cNvPr>
            <p:cNvSpPr txBox="1"/>
            <p:nvPr/>
          </p:nvSpPr>
          <p:spPr>
            <a:xfrm>
              <a:off x="1426306" y="4403422"/>
              <a:ext cx="5064612" cy="355601"/>
            </a:xfrm>
            <a:prstGeom prst="rect">
              <a:avLst/>
            </a:prstGeom>
            <a:noFill/>
          </p:spPr>
          <p:txBody>
            <a:bodyPr wrap="square" rtlCol="0">
              <a:spAutoFit/>
            </a:bodyPr>
            <a:lstStyle/>
            <a:p>
              <a:pPr defTabSz="457223">
                <a:defRPr/>
              </a:pPr>
              <a:r>
                <a:rPr kumimoji="1" lang="ja-JP" altLang="en-US" sz="2400" dirty="0">
                  <a:solidFill>
                    <a:srgbClr val="000000"/>
                  </a:solidFill>
                  <a:latin typeface="Gill Sans MT" panose="020B0502020104020203"/>
                  <a:ea typeface="HGｺﾞｼｯｸE" panose="020B0909000000000000" pitchFamily="49" charset="-128"/>
                </a:rPr>
                <a:t>④ 　　　した</a:t>
              </a:r>
              <a:r>
                <a:rPr kumimoji="1" lang="ja-JP" altLang="en-US" sz="2267" dirty="0">
                  <a:solidFill>
                    <a:srgbClr val="000000"/>
                  </a:solidFill>
                  <a:latin typeface="Gill Sans MT" panose="020B0502020104020203"/>
                  <a:ea typeface="HGｺﾞｼｯｸE" panose="020B0909000000000000" pitchFamily="49" charset="-128"/>
                </a:rPr>
                <a:t>に</a:t>
              </a:r>
              <a:r>
                <a:rPr kumimoji="1" lang="ja-JP" altLang="en-US" sz="2400" dirty="0">
                  <a:solidFill>
                    <a:srgbClr val="000000"/>
                  </a:solidFill>
                  <a:latin typeface="Gill Sans MT" panose="020B0502020104020203"/>
                  <a:ea typeface="HGｺﾞｼｯｸE" panose="020B0909000000000000" pitchFamily="49" charset="-128"/>
                </a:rPr>
                <a:t>１マスいどう</a:t>
              </a:r>
            </a:p>
          </p:txBody>
        </p:sp>
        <p:sp>
          <p:nvSpPr>
            <p:cNvPr id="21" name="テキスト ボックス 20">
              <a:extLst>
                <a:ext uri="{FF2B5EF4-FFF2-40B4-BE49-F238E27FC236}">
                  <a16:creationId xmlns:a16="http://schemas.microsoft.com/office/drawing/2014/main" id="{1A3E8F9D-5F3C-4F34-BCB7-C37614AE8398}"/>
                </a:ext>
              </a:extLst>
            </p:cNvPr>
            <p:cNvSpPr txBox="1"/>
            <p:nvPr/>
          </p:nvSpPr>
          <p:spPr>
            <a:xfrm>
              <a:off x="1426306" y="5052394"/>
              <a:ext cx="5064612" cy="355601"/>
            </a:xfrm>
            <a:prstGeom prst="rect">
              <a:avLst/>
            </a:prstGeom>
            <a:noFill/>
          </p:spPr>
          <p:txBody>
            <a:bodyPr wrap="square" rtlCol="0">
              <a:spAutoFit/>
            </a:bodyPr>
            <a:lstStyle/>
            <a:p>
              <a:pPr defTabSz="457223">
                <a:defRPr/>
              </a:pPr>
              <a:r>
                <a:rPr kumimoji="1" lang="ja-JP" altLang="en-US" sz="2400" dirty="0">
                  <a:solidFill>
                    <a:srgbClr val="000000"/>
                  </a:solidFill>
                  <a:latin typeface="Gill Sans MT" panose="020B0502020104020203"/>
                  <a:ea typeface="HGｺﾞｼｯｸE" panose="020B0909000000000000" pitchFamily="49" charset="-128"/>
                </a:rPr>
                <a:t>⑤ 　　　いろ</a:t>
              </a:r>
              <a:r>
                <a:rPr kumimoji="1" lang="ja-JP" altLang="en-US" sz="2267" dirty="0">
                  <a:solidFill>
                    <a:srgbClr val="000000"/>
                  </a:solidFill>
                  <a:latin typeface="Gill Sans MT" panose="020B0502020104020203"/>
                  <a:ea typeface="HGｺﾞｼｯｸE" panose="020B0909000000000000" pitchFamily="49" charset="-128"/>
                </a:rPr>
                <a:t>を</a:t>
              </a:r>
              <a:r>
                <a:rPr kumimoji="1" lang="ja-JP" altLang="en-US" sz="2400" dirty="0">
                  <a:solidFill>
                    <a:srgbClr val="000000"/>
                  </a:solidFill>
                  <a:latin typeface="Gill Sans MT" panose="020B0502020104020203"/>
                  <a:ea typeface="HGｺﾞｼｯｸE" panose="020B0909000000000000" pitchFamily="49" charset="-128"/>
                </a:rPr>
                <a:t>ぬる</a:t>
              </a:r>
            </a:p>
          </p:txBody>
        </p:sp>
      </p:grpSp>
      <p:grpSp>
        <p:nvGrpSpPr>
          <p:cNvPr id="23" name="グループ化 22">
            <a:extLst>
              <a:ext uri="{FF2B5EF4-FFF2-40B4-BE49-F238E27FC236}">
                <a16:creationId xmlns:a16="http://schemas.microsoft.com/office/drawing/2014/main" id="{F260D52C-7F9A-49F0-A279-FBB0354F9761}"/>
              </a:ext>
            </a:extLst>
          </p:cNvPr>
          <p:cNvGrpSpPr/>
          <p:nvPr/>
        </p:nvGrpSpPr>
        <p:grpSpPr>
          <a:xfrm>
            <a:off x="620310" y="559706"/>
            <a:ext cx="4966144" cy="1321542"/>
            <a:chOff x="771298" y="471824"/>
            <a:chExt cx="7449216" cy="1982313"/>
          </a:xfrm>
        </p:grpSpPr>
        <p:sp>
          <p:nvSpPr>
            <p:cNvPr id="24" name="テキスト ボックス 23">
              <a:extLst>
                <a:ext uri="{FF2B5EF4-FFF2-40B4-BE49-F238E27FC236}">
                  <a16:creationId xmlns:a16="http://schemas.microsoft.com/office/drawing/2014/main" id="{7E5ED29A-2DF3-40BD-BB67-642934390815}"/>
                </a:ext>
              </a:extLst>
            </p:cNvPr>
            <p:cNvSpPr txBox="1"/>
            <p:nvPr/>
          </p:nvSpPr>
          <p:spPr>
            <a:xfrm>
              <a:off x="3343714" y="899293"/>
              <a:ext cx="4876800" cy="1061829"/>
            </a:xfrm>
            <a:prstGeom prst="rect">
              <a:avLst/>
            </a:prstGeom>
            <a:noFill/>
          </p:spPr>
          <p:txBody>
            <a:bodyPr wrap="square" rtlCol="0">
              <a:spAutoFit/>
            </a:bodyPr>
            <a:lstStyle/>
            <a:p>
              <a:pPr defTabSz="457223">
                <a:defRPr/>
              </a:pPr>
              <a:r>
                <a:rPr kumimoji="1" lang="ja-JP" altLang="en-US" sz="4000" b="1" dirty="0">
                  <a:solidFill>
                    <a:srgbClr val="0070C0"/>
                  </a:solidFill>
                  <a:latin typeface="Gill Sans MT" panose="020B0502020104020203"/>
                  <a:ea typeface="HGｺﾞｼｯｸE" panose="020B0909000000000000" pitchFamily="49" charset="-128"/>
                </a:rPr>
                <a:t>かいてみよう</a:t>
              </a:r>
            </a:p>
          </p:txBody>
        </p:sp>
        <p:pic>
          <p:nvPicPr>
            <p:cNvPr id="25" name="図 24">
              <a:extLst>
                <a:ext uri="{FF2B5EF4-FFF2-40B4-BE49-F238E27FC236}">
                  <a16:creationId xmlns:a16="http://schemas.microsoft.com/office/drawing/2014/main" id="{3F38F62A-BE11-4E69-B64C-09BBEB5A78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298" y="471824"/>
              <a:ext cx="2736322" cy="1982313"/>
            </a:xfrm>
            <a:prstGeom prst="rect">
              <a:avLst/>
            </a:prstGeom>
          </p:spPr>
        </p:pic>
      </p:grpSp>
      <p:pic>
        <p:nvPicPr>
          <p:cNvPr id="27" name="図 26">
            <a:extLst>
              <a:ext uri="{FF2B5EF4-FFF2-40B4-BE49-F238E27FC236}">
                <a16:creationId xmlns:a16="http://schemas.microsoft.com/office/drawing/2014/main" id="{A8851ABA-AEE4-47C3-94D0-01F295450629}"/>
              </a:ext>
            </a:extLst>
          </p:cNvPr>
          <p:cNvPicPr>
            <a:picLocks noChangeAspect="1"/>
          </p:cNvPicPr>
          <p:nvPr/>
        </p:nvPicPr>
        <p:blipFill>
          <a:blip r:embed="rId5"/>
          <a:stretch>
            <a:fillRect/>
          </a:stretch>
        </p:blipFill>
        <p:spPr>
          <a:xfrm>
            <a:off x="7036061" y="1418419"/>
            <a:ext cx="739367" cy="313671"/>
          </a:xfrm>
          <a:prstGeom prst="rect">
            <a:avLst/>
          </a:prstGeom>
        </p:spPr>
      </p:pic>
      <p:pic>
        <p:nvPicPr>
          <p:cNvPr id="11" name="図 10">
            <a:extLst>
              <a:ext uri="{FF2B5EF4-FFF2-40B4-BE49-F238E27FC236}">
                <a16:creationId xmlns:a16="http://schemas.microsoft.com/office/drawing/2014/main" id="{A3450B2F-D513-45E5-B73A-2FD76B6E512E}"/>
              </a:ext>
            </a:extLst>
          </p:cNvPr>
          <p:cNvPicPr>
            <a:picLocks noChangeAspect="1"/>
          </p:cNvPicPr>
          <p:nvPr/>
        </p:nvPicPr>
        <p:blipFill>
          <a:blip r:embed="rId6"/>
          <a:stretch>
            <a:fillRect/>
          </a:stretch>
        </p:blipFill>
        <p:spPr>
          <a:xfrm>
            <a:off x="1921131" y="4589403"/>
            <a:ext cx="354024" cy="535820"/>
          </a:xfrm>
          <a:prstGeom prst="rect">
            <a:avLst/>
          </a:prstGeom>
        </p:spPr>
      </p:pic>
      <p:pic>
        <p:nvPicPr>
          <p:cNvPr id="12" name="図 11">
            <a:extLst>
              <a:ext uri="{FF2B5EF4-FFF2-40B4-BE49-F238E27FC236}">
                <a16:creationId xmlns:a16="http://schemas.microsoft.com/office/drawing/2014/main" id="{3AD08460-9D1E-4199-9591-8D93DC171BF4}"/>
              </a:ext>
            </a:extLst>
          </p:cNvPr>
          <p:cNvPicPr>
            <a:picLocks noChangeAspect="1"/>
          </p:cNvPicPr>
          <p:nvPr/>
        </p:nvPicPr>
        <p:blipFill>
          <a:blip r:embed="rId4"/>
          <a:stretch>
            <a:fillRect/>
          </a:stretch>
        </p:blipFill>
        <p:spPr>
          <a:xfrm>
            <a:off x="1747520" y="5381962"/>
            <a:ext cx="617357" cy="580103"/>
          </a:xfrm>
          <a:prstGeom prst="rect">
            <a:avLst/>
          </a:prstGeom>
        </p:spPr>
      </p:pic>
      <p:pic>
        <p:nvPicPr>
          <p:cNvPr id="9" name="図 8">
            <a:extLst>
              <a:ext uri="{FF2B5EF4-FFF2-40B4-BE49-F238E27FC236}">
                <a16:creationId xmlns:a16="http://schemas.microsoft.com/office/drawing/2014/main" id="{A9CD8C56-0F87-4DAF-80E6-21FCDC2C2AB0}"/>
              </a:ext>
            </a:extLst>
          </p:cNvPr>
          <p:cNvPicPr>
            <a:picLocks noChangeAspect="1"/>
          </p:cNvPicPr>
          <p:nvPr/>
        </p:nvPicPr>
        <p:blipFill>
          <a:blip r:embed="rId5"/>
          <a:stretch>
            <a:fillRect/>
          </a:stretch>
        </p:blipFill>
        <p:spPr>
          <a:xfrm>
            <a:off x="1686516" y="3043952"/>
            <a:ext cx="739367" cy="313671"/>
          </a:xfrm>
          <a:prstGeom prst="rect">
            <a:avLst/>
          </a:prstGeom>
        </p:spPr>
      </p:pic>
      <p:pic>
        <p:nvPicPr>
          <p:cNvPr id="10" name="図 9">
            <a:extLst>
              <a:ext uri="{FF2B5EF4-FFF2-40B4-BE49-F238E27FC236}">
                <a16:creationId xmlns:a16="http://schemas.microsoft.com/office/drawing/2014/main" id="{7C88A223-8F7C-44E8-B1A3-005859E6D89A}"/>
              </a:ext>
            </a:extLst>
          </p:cNvPr>
          <p:cNvPicPr>
            <a:picLocks noChangeAspect="1"/>
          </p:cNvPicPr>
          <p:nvPr/>
        </p:nvPicPr>
        <p:blipFill>
          <a:blip r:embed="rId4"/>
          <a:stretch>
            <a:fillRect/>
          </a:stretch>
        </p:blipFill>
        <p:spPr>
          <a:xfrm>
            <a:off x="1765024" y="3789948"/>
            <a:ext cx="570230" cy="535820"/>
          </a:xfrm>
          <a:prstGeom prst="rect">
            <a:avLst/>
          </a:prstGeom>
        </p:spPr>
      </p:pic>
    </p:spTree>
    <p:extLst>
      <p:ext uri="{BB962C8B-B14F-4D97-AF65-F5344CB8AC3E}">
        <p14:creationId xmlns:p14="http://schemas.microsoft.com/office/powerpoint/2010/main" val="96792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33ED28C-0034-4968-BA62-EBEE48894614}"/>
              </a:ext>
            </a:extLst>
          </p:cNvPr>
          <p:cNvSpPr/>
          <p:nvPr/>
        </p:nvSpPr>
        <p:spPr>
          <a:xfrm>
            <a:off x="845244" y="2210865"/>
            <a:ext cx="10519442" cy="244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0" name="図 9">
            <a:extLst>
              <a:ext uri="{FF2B5EF4-FFF2-40B4-BE49-F238E27FC236}">
                <a16:creationId xmlns:a16="http://schemas.microsoft.com/office/drawing/2014/main" id="{818DB547-A033-4241-9A14-A3611BC5E02F}"/>
              </a:ext>
            </a:extLst>
          </p:cNvPr>
          <p:cNvPicPr>
            <a:picLocks noChangeAspect="1"/>
          </p:cNvPicPr>
          <p:nvPr/>
        </p:nvPicPr>
        <p:blipFill rotWithShape="1">
          <a:blip r:embed="rId3"/>
          <a:srcRect l="29354" t="39151" r="34519"/>
          <a:stretch/>
        </p:blipFill>
        <p:spPr>
          <a:xfrm>
            <a:off x="827314" y="201247"/>
            <a:ext cx="2477478" cy="2275385"/>
          </a:xfrm>
          <a:prstGeom prst="rect">
            <a:avLst/>
          </a:prstGeom>
        </p:spPr>
      </p:pic>
      <p:pic>
        <p:nvPicPr>
          <p:cNvPr id="3" name="図 2">
            <a:extLst>
              <a:ext uri="{FF2B5EF4-FFF2-40B4-BE49-F238E27FC236}">
                <a16:creationId xmlns:a16="http://schemas.microsoft.com/office/drawing/2014/main" id="{C63DB5C7-FB8F-431D-8A26-1F5CD80F7E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15197" y="1163926"/>
            <a:ext cx="4687100" cy="4687100"/>
          </a:xfrm>
          <a:prstGeom prst="rect">
            <a:avLst/>
          </a:prstGeom>
        </p:spPr>
      </p:pic>
      <p:pic>
        <p:nvPicPr>
          <p:cNvPr id="23" name="図 22">
            <a:extLst>
              <a:ext uri="{FF2B5EF4-FFF2-40B4-BE49-F238E27FC236}">
                <a16:creationId xmlns:a16="http://schemas.microsoft.com/office/drawing/2014/main" id="{6C20E80A-6CAF-49F6-AC2E-CD3A23474F90}"/>
              </a:ext>
            </a:extLst>
          </p:cNvPr>
          <p:cNvPicPr>
            <a:picLocks noChangeAspect="1"/>
          </p:cNvPicPr>
          <p:nvPr/>
        </p:nvPicPr>
        <p:blipFill>
          <a:blip r:embed="rId5"/>
          <a:stretch>
            <a:fillRect/>
          </a:stretch>
        </p:blipFill>
        <p:spPr>
          <a:xfrm>
            <a:off x="10175823" y="3296156"/>
            <a:ext cx="812800" cy="763752"/>
          </a:xfrm>
          <a:prstGeom prst="rect">
            <a:avLst/>
          </a:prstGeom>
        </p:spPr>
      </p:pic>
      <p:grpSp>
        <p:nvGrpSpPr>
          <p:cNvPr id="2" name="グループ化 1">
            <a:extLst>
              <a:ext uri="{FF2B5EF4-FFF2-40B4-BE49-F238E27FC236}">
                <a16:creationId xmlns:a16="http://schemas.microsoft.com/office/drawing/2014/main" id="{EB10910D-9B7F-429A-B910-EF908938E520}"/>
              </a:ext>
            </a:extLst>
          </p:cNvPr>
          <p:cNvGrpSpPr/>
          <p:nvPr/>
        </p:nvGrpSpPr>
        <p:grpSpPr>
          <a:xfrm>
            <a:off x="1008765" y="1709163"/>
            <a:ext cx="10174471" cy="2699900"/>
            <a:chOff x="1008765" y="1709163"/>
            <a:chExt cx="10174471" cy="2699900"/>
          </a:xfrm>
        </p:grpSpPr>
        <p:grpSp>
          <p:nvGrpSpPr>
            <p:cNvPr id="24" name="グループ化 23">
              <a:extLst>
                <a:ext uri="{FF2B5EF4-FFF2-40B4-BE49-F238E27FC236}">
                  <a16:creationId xmlns:a16="http://schemas.microsoft.com/office/drawing/2014/main" id="{B782C365-C9F2-4C97-83E4-E6AE57C2858B}"/>
                </a:ext>
              </a:extLst>
            </p:cNvPr>
            <p:cNvGrpSpPr/>
            <p:nvPr/>
          </p:nvGrpSpPr>
          <p:grpSpPr>
            <a:xfrm>
              <a:off x="1008765" y="2605890"/>
              <a:ext cx="10174471" cy="1803173"/>
              <a:chOff x="1221296" y="2079881"/>
              <a:chExt cx="16154400" cy="2868870"/>
            </a:xfrm>
          </p:grpSpPr>
          <p:sp>
            <p:nvSpPr>
              <p:cNvPr id="11" name="正方形/長方形 10">
                <a:extLst>
                  <a:ext uri="{FF2B5EF4-FFF2-40B4-BE49-F238E27FC236}">
                    <a16:creationId xmlns:a16="http://schemas.microsoft.com/office/drawing/2014/main" id="{61470D63-3A6A-4D6E-AAED-497F83DE0995}"/>
                  </a:ext>
                </a:extLst>
              </p:cNvPr>
              <p:cNvSpPr/>
              <p:nvPr/>
            </p:nvSpPr>
            <p:spPr>
              <a:xfrm>
                <a:off x="1221296" y="2079881"/>
                <a:ext cx="16154400" cy="2868870"/>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3" name="図 12">
                <a:extLst>
                  <a:ext uri="{FF2B5EF4-FFF2-40B4-BE49-F238E27FC236}">
                    <a16:creationId xmlns:a16="http://schemas.microsoft.com/office/drawing/2014/main" id="{2B462ADF-58DC-468B-A8A9-AF60E81AA834}"/>
                  </a:ext>
                </a:extLst>
              </p:cNvPr>
              <p:cNvPicPr>
                <a:picLocks noChangeAspect="1"/>
              </p:cNvPicPr>
              <p:nvPr/>
            </p:nvPicPr>
            <p:blipFill rotWithShape="1">
              <a:blip r:embed="rId6"/>
              <a:srcRect l="13283" t="14247"/>
              <a:stretch/>
            </p:blipFill>
            <p:spPr>
              <a:xfrm>
                <a:off x="1371600" y="3668090"/>
                <a:ext cx="1492393" cy="626097"/>
              </a:xfrm>
              <a:prstGeom prst="rect">
                <a:avLst/>
              </a:prstGeom>
            </p:spPr>
          </p:pic>
          <p:pic>
            <p:nvPicPr>
              <p:cNvPr id="14" name="図 13">
                <a:extLst>
                  <a:ext uri="{FF2B5EF4-FFF2-40B4-BE49-F238E27FC236}">
                    <a16:creationId xmlns:a16="http://schemas.microsoft.com/office/drawing/2014/main" id="{CFB124C8-1F60-4465-97F8-8F72766E9C5F}"/>
                  </a:ext>
                </a:extLst>
              </p:cNvPr>
              <p:cNvPicPr>
                <a:picLocks noChangeAspect="1"/>
              </p:cNvPicPr>
              <p:nvPr/>
            </p:nvPicPr>
            <p:blipFill rotWithShape="1">
              <a:blip r:embed="rId6"/>
              <a:srcRect l="13283" t="14247"/>
              <a:stretch/>
            </p:blipFill>
            <p:spPr>
              <a:xfrm rot="5400000">
                <a:off x="4049187" y="3557175"/>
                <a:ext cx="1492393" cy="626097"/>
              </a:xfrm>
              <a:prstGeom prst="rect">
                <a:avLst/>
              </a:prstGeom>
            </p:spPr>
          </p:pic>
          <p:pic>
            <p:nvPicPr>
              <p:cNvPr id="15" name="図 14">
                <a:extLst>
                  <a:ext uri="{FF2B5EF4-FFF2-40B4-BE49-F238E27FC236}">
                    <a16:creationId xmlns:a16="http://schemas.microsoft.com/office/drawing/2014/main" id="{B4916EDF-E45B-4AA2-A940-46E6FF278C3D}"/>
                  </a:ext>
                </a:extLst>
              </p:cNvPr>
              <p:cNvPicPr>
                <a:picLocks noChangeAspect="1"/>
              </p:cNvPicPr>
              <p:nvPr/>
            </p:nvPicPr>
            <p:blipFill>
              <a:blip r:embed="rId5"/>
              <a:stretch>
                <a:fillRect/>
              </a:stretch>
            </p:blipFill>
            <p:spPr>
              <a:xfrm>
                <a:off x="3032196" y="3408324"/>
                <a:ext cx="1219200" cy="1145628"/>
              </a:xfrm>
              <a:prstGeom prst="rect">
                <a:avLst/>
              </a:prstGeom>
            </p:spPr>
          </p:pic>
          <p:pic>
            <p:nvPicPr>
              <p:cNvPr id="16" name="図 15">
                <a:extLst>
                  <a:ext uri="{FF2B5EF4-FFF2-40B4-BE49-F238E27FC236}">
                    <a16:creationId xmlns:a16="http://schemas.microsoft.com/office/drawing/2014/main" id="{D47CFC8B-6AC9-4CEA-B016-3C37662FDB73}"/>
                  </a:ext>
                </a:extLst>
              </p:cNvPr>
              <p:cNvPicPr>
                <a:picLocks noChangeAspect="1"/>
              </p:cNvPicPr>
              <p:nvPr/>
            </p:nvPicPr>
            <p:blipFill rotWithShape="1">
              <a:blip r:embed="rId6"/>
              <a:srcRect l="13283" t="14247"/>
              <a:stretch/>
            </p:blipFill>
            <p:spPr>
              <a:xfrm>
                <a:off x="5510240" y="3668089"/>
                <a:ext cx="1492393" cy="626097"/>
              </a:xfrm>
              <a:prstGeom prst="rect">
                <a:avLst/>
              </a:prstGeom>
            </p:spPr>
          </p:pic>
          <p:pic>
            <p:nvPicPr>
              <p:cNvPr id="17" name="図 16">
                <a:extLst>
                  <a:ext uri="{FF2B5EF4-FFF2-40B4-BE49-F238E27FC236}">
                    <a16:creationId xmlns:a16="http://schemas.microsoft.com/office/drawing/2014/main" id="{C52AF98C-3DC7-4766-AB59-BC22F0C28FDF}"/>
                  </a:ext>
                </a:extLst>
              </p:cNvPr>
              <p:cNvPicPr>
                <a:picLocks noChangeAspect="1"/>
              </p:cNvPicPr>
              <p:nvPr/>
            </p:nvPicPr>
            <p:blipFill rotWithShape="1">
              <a:blip r:embed="rId6"/>
              <a:srcRect l="13283" t="14247"/>
              <a:stretch/>
            </p:blipFill>
            <p:spPr>
              <a:xfrm rot="5400000">
                <a:off x="8397803" y="3611252"/>
                <a:ext cx="1492393" cy="626097"/>
              </a:xfrm>
              <a:prstGeom prst="rect">
                <a:avLst/>
              </a:prstGeom>
            </p:spPr>
          </p:pic>
          <p:pic>
            <p:nvPicPr>
              <p:cNvPr id="18" name="図 17">
                <a:extLst>
                  <a:ext uri="{FF2B5EF4-FFF2-40B4-BE49-F238E27FC236}">
                    <a16:creationId xmlns:a16="http://schemas.microsoft.com/office/drawing/2014/main" id="{00CD7D8D-0B2D-4603-B769-54B3B9A67DB4}"/>
                  </a:ext>
                </a:extLst>
              </p:cNvPr>
              <p:cNvPicPr>
                <a:picLocks noChangeAspect="1"/>
              </p:cNvPicPr>
              <p:nvPr/>
            </p:nvPicPr>
            <p:blipFill rotWithShape="1">
              <a:blip r:embed="rId6"/>
              <a:srcRect l="13283" t="14247"/>
              <a:stretch/>
            </p:blipFill>
            <p:spPr>
              <a:xfrm>
                <a:off x="9968339" y="3670987"/>
                <a:ext cx="1492393" cy="626097"/>
              </a:xfrm>
              <a:prstGeom prst="rect">
                <a:avLst/>
              </a:prstGeom>
            </p:spPr>
          </p:pic>
          <p:pic>
            <p:nvPicPr>
              <p:cNvPr id="19" name="図 18">
                <a:extLst>
                  <a:ext uri="{FF2B5EF4-FFF2-40B4-BE49-F238E27FC236}">
                    <a16:creationId xmlns:a16="http://schemas.microsoft.com/office/drawing/2014/main" id="{FAA604FD-DF17-4F79-8342-276814FFFDFC}"/>
                  </a:ext>
                </a:extLst>
              </p:cNvPr>
              <p:cNvPicPr>
                <a:picLocks noChangeAspect="1"/>
              </p:cNvPicPr>
              <p:nvPr/>
            </p:nvPicPr>
            <p:blipFill rotWithShape="1">
              <a:blip r:embed="rId6"/>
              <a:srcRect l="13283" t="14247"/>
              <a:stretch/>
            </p:blipFill>
            <p:spPr>
              <a:xfrm rot="5400000">
                <a:off x="12659572" y="3611251"/>
                <a:ext cx="1492393" cy="626097"/>
              </a:xfrm>
              <a:prstGeom prst="rect">
                <a:avLst/>
              </a:prstGeom>
            </p:spPr>
          </p:pic>
          <p:pic>
            <p:nvPicPr>
              <p:cNvPr id="20" name="図 19">
                <a:extLst>
                  <a:ext uri="{FF2B5EF4-FFF2-40B4-BE49-F238E27FC236}">
                    <a16:creationId xmlns:a16="http://schemas.microsoft.com/office/drawing/2014/main" id="{EE53CAA6-D25B-4C78-A48E-AF7CE91E5DF0}"/>
                  </a:ext>
                </a:extLst>
              </p:cNvPr>
              <p:cNvPicPr>
                <a:picLocks noChangeAspect="1"/>
              </p:cNvPicPr>
              <p:nvPr/>
            </p:nvPicPr>
            <p:blipFill rotWithShape="1">
              <a:blip r:embed="rId6"/>
              <a:srcRect l="13283" t="14247"/>
              <a:stretch/>
            </p:blipFill>
            <p:spPr>
              <a:xfrm>
                <a:off x="14169230" y="3668089"/>
                <a:ext cx="1492393" cy="626097"/>
              </a:xfrm>
              <a:prstGeom prst="rect">
                <a:avLst/>
              </a:prstGeom>
            </p:spPr>
          </p:pic>
          <p:pic>
            <p:nvPicPr>
              <p:cNvPr id="21" name="図 20">
                <a:extLst>
                  <a:ext uri="{FF2B5EF4-FFF2-40B4-BE49-F238E27FC236}">
                    <a16:creationId xmlns:a16="http://schemas.microsoft.com/office/drawing/2014/main" id="{ABE33919-4350-420F-8C65-54A47DE19D0B}"/>
                  </a:ext>
                </a:extLst>
              </p:cNvPr>
              <p:cNvPicPr>
                <a:picLocks noChangeAspect="1"/>
              </p:cNvPicPr>
              <p:nvPr/>
            </p:nvPicPr>
            <p:blipFill>
              <a:blip r:embed="rId5"/>
              <a:stretch>
                <a:fillRect/>
              </a:stretch>
            </p:blipFill>
            <p:spPr>
              <a:xfrm>
                <a:off x="7301884" y="3433141"/>
                <a:ext cx="1219200" cy="1145628"/>
              </a:xfrm>
              <a:prstGeom prst="rect">
                <a:avLst/>
              </a:prstGeom>
            </p:spPr>
          </p:pic>
          <p:pic>
            <p:nvPicPr>
              <p:cNvPr id="22" name="図 21">
                <a:extLst>
                  <a:ext uri="{FF2B5EF4-FFF2-40B4-BE49-F238E27FC236}">
                    <a16:creationId xmlns:a16="http://schemas.microsoft.com/office/drawing/2014/main" id="{B4E1DA77-AE41-47EC-944E-478B6AAE9A5F}"/>
                  </a:ext>
                </a:extLst>
              </p:cNvPr>
              <p:cNvPicPr>
                <a:picLocks noChangeAspect="1"/>
              </p:cNvPicPr>
              <p:nvPr/>
            </p:nvPicPr>
            <p:blipFill>
              <a:blip r:embed="rId5"/>
              <a:stretch>
                <a:fillRect/>
              </a:stretch>
            </p:blipFill>
            <p:spPr>
              <a:xfrm>
                <a:off x="11626084" y="3433141"/>
                <a:ext cx="1219200" cy="1145628"/>
              </a:xfrm>
              <a:prstGeom prst="rect">
                <a:avLst/>
              </a:prstGeom>
            </p:spPr>
          </p:pic>
        </p:grpSp>
        <p:grpSp>
          <p:nvGrpSpPr>
            <p:cNvPr id="6" name="グループ化 5">
              <a:extLst>
                <a:ext uri="{FF2B5EF4-FFF2-40B4-BE49-F238E27FC236}">
                  <a16:creationId xmlns:a16="http://schemas.microsoft.com/office/drawing/2014/main" id="{12F49D2A-E7EE-4183-BD28-24B9CE1F35AD}"/>
                </a:ext>
              </a:extLst>
            </p:cNvPr>
            <p:cNvGrpSpPr/>
            <p:nvPr/>
          </p:nvGrpSpPr>
          <p:grpSpPr>
            <a:xfrm>
              <a:off x="2466759" y="1709163"/>
              <a:ext cx="6274349" cy="1524742"/>
              <a:chOff x="848396" y="528521"/>
              <a:chExt cx="7667156" cy="1982313"/>
            </a:xfrm>
          </p:grpSpPr>
          <p:sp>
            <p:nvSpPr>
              <p:cNvPr id="7" name="テキスト ボックス 6">
                <a:extLst>
                  <a:ext uri="{FF2B5EF4-FFF2-40B4-BE49-F238E27FC236}">
                    <a16:creationId xmlns:a16="http://schemas.microsoft.com/office/drawing/2014/main" id="{20B137E0-34C3-4313-8A1A-63EB186902B3}"/>
                  </a:ext>
                </a:extLst>
              </p:cNvPr>
              <p:cNvSpPr txBox="1"/>
              <p:nvPr/>
            </p:nvSpPr>
            <p:spPr>
              <a:xfrm>
                <a:off x="3638752" y="1180782"/>
                <a:ext cx="4876800" cy="1080377"/>
              </a:xfrm>
              <a:prstGeom prst="rect">
                <a:avLst/>
              </a:prstGeom>
              <a:solidFill>
                <a:schemeClr val="bg1"/>
              </a:solidFill>
            </p:spPr>
            <p:txBody>
              <a:bodyPr wrap="square" rtlCol="0">
                <a:spAutoFit/>
              </a:bodyPr>
              <a:lstStyle/>
              <a:p>
                <a:pPr algn="dist" defTabSz="457223">
                  <a:defRPr/>
                </a:pPr>
                <a:r>
                  <a:rPr kumimoji="1" lang="ja-JP" altLang="en-US" sz="4800" b="1" dirty="0">
                    <a:solidFill>
                      <a:srgbClr val="0070C0"/>
                    </a:solidFill>
                    <a:latin typeface="Gill Sans MT" panose="020B0502020104020203"/>
                    <a:ea typeface="HGｺﾞｼｯｸE" panose="020B0909000000000000" pitchFamily="49" charset="-128"/>
                  </a:rPr>
                  <a:t>かいてみよう</a:t>
                </a:r>
              </a:p>
            </p:txBody>
          </p:sp>
          <p:pic>
            <p:nvPicPr>
              <p:cNvPr id="8" name="図 7">
                <a:extLst>
                  <a:ext uri="{FF2B5EF4-FFF2-40B4-BE49-F238E27FC236}">
                    <a16:creationId xmlns:a16="http://schemas.microsoft.com/office/drawing/2014/main" id="{AA04C3B9-C9FD-495B-9F6A-882EF4922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96" y="528521"/>
                <a:ext cx="2736322" cy="1982313"/>
              </a:xfrm>
              <a:prstGeom prst="rect">
                <a:avLst/>
              </a:prstGeom>
            </p:spPr>
          </p:pic>
        </p:grpSp>
      </p:grpSp>
    </p:spTree>
    <p:extLst>
      <p:ext uri="{BB962C8B-B14F-4D97-AF65-F5344CB8AC3E}">
        <p14:creationId xmlns:p14="http://schemas.microsoft.com/office/powerpoint/2010/main" val="190849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3" name="正方形/長方形 52">
            <a:extLst>
              <a:ext uri="{FF2B5EF4-FFF2-40B4-BE49-F238E27FC236}">
                <a16:creationId xmlns:a16="http://schemas.microsoft.com/office/drawing/2014/main" id="{7139BA9D-B363-42B9-A4D6-821E775A3D54}"/>
              </a:ext>
            </a:extLst>
          </p:cNvPr>
          <p:cNvSpPr/>
          <p:nvPr/>
        </p:nvSpPr>
        <p:spPr>
          <a:xfrm>
            <a:off x="17916" y="2235078"/>
            <a:ext cx="10519442" cy="244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23" name="図 22">
            <a:extLst>
              <a:ext uri="{FF2B5EF4-FFF2-40B4-BE49-F238E27FC236}">
                <a16:creationId xmlns:a16="http://schemas.microsoft.com/office/drawing/2014/main" id="{55E2BD8B-2859-45B6-9FE7-BD88EEF7AAC9}"/>
              </a:ext>
            </a:extLst>
          </p:cNvPr>
          <p:cNvPicPr>
            <a:picLocks noChangeAspect="1"/>
          </p:cNvPicPr>
          <p:nvPr/>
        </p:nvPicPr>
        <p:blipFill rotWithShape="1">
          <a:blip r:embed="rId3"/>
          <a:srcRect l="50211" t="7962" b="3279"/>
          <a:stretch/>
        </p:blipFill>
        <p:spPr>
          <a:xfrm>
            <a:off x="5725634" y="527539"/>
            <a:ext cx="6048737" cy="5826370"/>
          </a:xfrm>
          <a:prstGeom prst="rect">
            <a:avLst/>
          </a:prstGeom>
        </p:spPr>
      </p:pic>
      <p:grpSp>
        <p:nvGrpSpPr>
          <p:cNvPr id="24" name="グループ化 23">
            <a:extLst>
              <a:ext uri="{FF2B5EF4-FFF2-40B4-BE49-F238E27FC236}">
                <a16:creationId xmlns:a16="http://schemas.microsoft.com/office/drawing/2014/main" id="{9313A043-53CA-468C-A35A-25A6336D2EDC}"/>
              </a:ext>
            </a:extLst>
          </p:cNvPr>
          <p:cNvGrpSpPr/>
          <p:nvPr/>
        </p:nvGrpSpPr>
        <p:grpSpPr>
          <a:xfrm>
            <a:off x="362206" y="2795200"/>
            <a:ext cx="5481769" cy="1366492"/>
            <a:chOff x="1221296" y="1464744"/>
            <a:chExt cx="15866052" cy="3484009"/>
          </a:xfrm>
        </p:grpSpPr>
        <p:sp>
          <p:nvSpPr>
            <p:cNvPr id="25" name="正方形/長方形 24">
              <a:extLst>
                <a:ext uri="{FF2B5EF4-FFF2-40B4-BE49-F238E27FC236}">
                  <a16:creationId xmlns:a16="http://schemas.microsoft.com/office/drawing/2014/main" id="{5614B7DC-3DA8-4098-A0EE-C21E497E9777}"/>
                </a:ext>
              </a:extLst>
            </p:cNvPr>
            <p:cNvSpPr/>
            <p:nvPr/>
          </p:nvSpPr>
          <p:spPr>
            <a:xfrm>
              <a:off x="1221296" y="1464744"/>
              <a:ext cx="15866052" cy="3484009"/>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26" name="図 25">
              <a:extLst>
                <a:ext uri="{FF2B5EF4-FFF2-40B4-BE49-F238E27FC236}">
                  <a16:creationId xmlns:a16="http://schemas.microsoft.com/office/drawing/2014/main" id="{BC579611-A143-41DB-8E95-4CCB513B3A20}"/>
                </a:ext>
              </a:extLst>
            </p:cNvPr>
            <p:cNvPicPr>
              <a:picLocks noChangeAspect="1"/>
            </p:cNvPicPr>
            <p:nvPr/>
          </p:nvPicPr>
          <p:blipFill rotWithShape="1">
            <a:blip r:embed="rId4"/>
            <a:srcRect l="13283" t="14247"/>
            <a:stretch/>
          </p:blipFill>
          <p:spPr>
            <a:xfrm>
              <a:off x="1371600" y="3668090"/>
              <a:ext cx="1492393" cy="626097"/>
            </a:xfrm>
            <a:prstGeom prst="rect">
              <a:avLst/>
            </a:prstGeom>
          </p:spPr>
        </p:pic>
        <p:pic>
          <p:nvPicPr>
            <p:cNvPr id="27" name="図 26">
              <a:extLst>
                <a:ext uri="{FF2B5EF4-FFF2-40B4-BE49-F238E27FC236}">
                  <a16:creationId xmlns:a16="http://schemas.microsoft.com/office/drawing/2014/main" id="{40D09E4E-8EAB-4FEB-85EC-EAAD21A5A8FF}"/>
                </a:ext>
              </a:extLst>
            </p:cNvPr>
            <p:cNvPicPr>
              <a:picLocks noChangeAspect="1"/>
            </p:cNvPicPr>
            <p:nvPr/>
          </p:nvPicPr>
          <p:blipFill rotWithShape="1">
            <a:blip r:embed="rId4"/>
            <a:srcRect l="13283" t="14247"/>
            <a:stretch/>
          </p:blipFill>
          <p:spPr>
            <a:xfrm rot="5400000">
              <a:off x="4049187" y="3557175"/>
              <a:ext cx="1492393" cy="626097"/>
            </a:xfrm>
            <a:prstGeom prst="rect">
              <a:avLst/>
            </a:prstGeom>
          </p:spPr>
        </p:pic>
        <p:pic>
          <p:nvPicPr>
            <p:cNvPr id="28" name="図 27">
              <a:extLst>
                <a:ext uri="{FF2B5EF4-FFF2-40B4-BE49-F238E27FC236}">
                  <a16:creationId xmlns:a16="http://schemas.microsoft.com/office/drawing/2014/main" id="{A1644743-25C5-45D0-B39E-C862A9676250}"/>
                </a:ext>
              </a:extLst>
            </p:cNvPr>
            <p:cNvPicPr>
              <a:picLocks noChangeAspect="1"/>
            </p:cNvPicPr>
            <p:nvPr/>
          </p:nvPicPr>
          <p:blipFill>
            <a:blip r:embed="rId5"/>
            <a:stretch>
              <a:fillRect/>
            </a:stretch>
          </p:blipFill>
          <p:spPr>
            <a:xfrm>
              <a:off x="3032196" y="3408324"/>
              <a:ext cx="1219200" cy="1145628"/>
            </a:xfrm>
            <a:prstGeom prst="rect">
              <a:avLst/>
            </a:prstGeom>
          </p:spPr>
        </p:pic>
        <p:pic>
          <p:nvPicPr>
            <p:cNvPr id="29" name="図 28">
              <a:extLst>
                <a:ext uri="{FF2B5EF4-FFF2-40B4-BE49-F238E27FC236}">
                  <a16:creationId xmlns:a16="http://schemas.microsoft.com/office/drawing/2014/main" id="{7220F4D1-EB00-45E8-93BC-1CDA13871C6A}"/>
                </a:ext>
              </a:extLst>
            </p:cNvPr>
            <p:cNvPicPr>
              <a:picLocks noChangeAspect="1"/>
            </p:cNvPicPr>
            <p:nvPr/>
          </p:nvPicPr>
          <p:blipFill rotWithShape="1">
            <a:blip r:embed="rId4"/>
            <a:srcRect l="13283" t="14247"/>
            <a:stretch/>
          </p:blipFill>
          <p:spPr>
            <a:xfrm>
              <a:off x="5510240" y="3668089"/>
              <a:ext cx="1492393" cy="626097"/>
            </a:xfrm>
            <a:prstGeom prst="rect">
              <a:avLst/>
            </a:prstGeom>
          </p:spPr>
        </p:pic>
        <p:pic>
          <p:nvPicPr>
            <p:cNvPr id="30" name="図 29">
              <a:extLst>
                <a:ext uri="{FF2B5EF4-FFF2-40B4-BE49-F238E27FC236}">
                  <a16:creationId xmlns:a16="http://schemas.microsoft.com/office/drawing/2014/main" id="{BF328E6D-549E-4166-A3DC-CEC8EF08414A}"/>
                </a:ext>
              </a:extLst>
            </p:cNvPr>
            <p:cNvPicPr>
              <a:picLocks noChangeAspect="1"/>
            </p:cNvPicPr>
            <p:nvPr/>
          </p:nvPicPr>
          <p:blipFill rotWithShape="1">
            <a:blip r:embed="rId4"/>
            <a:srcRect l="13283" t="14247"/>
            <a:stretch/>
          </p:blipFill>
          <p:spPr>
            <a:xfrm rot="5400000">
              <a:off x="8397803" y="3611252"/>
              <a:ext cx="1492393" cy="626097"/>
            </a:xfrm>
            <a:prstGeom prst="rect">
              <a:avLst/>
            </a:prstGeom>
          </p:spPr>
        </p:pic>
        <p:pic>
          <p:nvPicPr>
            <p:cNvPr id="31" name="図 30">
              <a:extLst>
                <a:ext uri="{FF2B5EF4-FFF2-40B4-BE49-F238E27FC236}">
                  <a16:creationId xmlns:a16="http://schemas.microsoft.com/office/drawing/2014/main" id="{7DC01F98-24A3-4B54-AB2D-7E6FE510389D}"/>
                </a:ext>
              </a:extLst>
            </p:cNvPr>
            <p:cNvPicPr>
              <a:picLocks noChangeAspect="1"/>
            </p:cNvPicPr>
            <p:nvPr/>
          </p:nvPicPr>
          <p:blipFill rotWithShape="1">
            <a:blip r:embed="rId4"/>
            <a:srcRect l="13283" t="14247"/>
            <a:stretch/>
          </p:blipFill>
          <p:spPr>
            <a:xfrm>
              <a:off x="9968339" y="3670987"/>
              <a:ext cx="1492393" cy="626097"/>
            </a:xfrm>
            <a:prstGeom prst="rect">
              <a:avLst/>
            </a:prstGeom>
          </p:spPr>
        </p:pic>
        <p:pic>
          <p:nvPicPr>
            <p:cNvPr id="32" name="図 31">
              <a:extLst>
                <a:ext uri="{FF2B5EF4-FFF2-40B4-BE49-F238E27FC236}">
                  <a16:creationId xmlns:a16="http://schemas.microsoft.com/office/drawing/2014/main" id="{FA68C5AF-6E2D-497A-AF21-5EE5955F5DAC}"/>
                </a:ext>
              </a:extLst>
            </p:cNvPr>
            <p:cNvPicPr>
              <a:picLocks noChangeAspect="1"/>
            </p:cNvPicPr>
            <p:nvPr/>
          </p:nvPicPr>
          <p:blipFill rotWithShape="1">
            <a:blip r:embed="rId4"/>
            <a:srcRect l="13283" t="14247"/>
            <a:stretch/>
          </p:blipFill>
          <p:spPr>
            <a:xfrm rot="5400000">
              <a:off x="12659572" y="3611251"/>
              <a:ext cx="1492393" cy="626097"/>
            </a:xfrm>
            <a:prstGeom prst="rect">
              <a:avLst/>
            </a:prstGeom>
          </p:spPr>
        </p:pic>
        <p:pic>
          <p:nvPicPr>
            <p:cNvPr id="33" name="図 32">
              <a:extLst>
                <a:ext uri="{FF2B5EF4-FFF2-40B4-BE49-F238E27FC236}">
                  <a16:creationId xmlns:a16="http://schemas.microsoft.com/office/drawing/2014/main" id="{55E24CF5-67BC-4E6F-8321-84E326494F42}"/>
                </a:ext>
              </a:extLst>
            </p:cNvPr>
            <p:cNvPicPr>
              <a:picLocks noChangeAspect="1"/>
            </p:cNvPicPr>
            <p:nvPr/>
          </p:nvPicPr>
          <p:blipFill rotWithShape="1">
            <a:blip r:embed="rId4"/>
            <a:srcRect l="13283" t="14247"/>
            <a:stretch/>
          </p:blipFill>
          <p:spPr>
            <a:xfrm>
              <a:off x="14169230" y="3668089"/>
              <a:ext cx="1492393" cy="626097"/>
            </a:xfrm>
            <a:prstGeom prst="rect">
              <a:avLst/>
            </a:prstGeom>
          </p:spPr>
        </p:pic>
        <p:pic>
          <p:nvPicPr>
            <p:cNvPr id="34" name="図 33">
              <a:extLst>
                <a:ext uri="{FF2B5EF4-FFF2-40B4-BE49-F238E27FC236}">
                  <a16:creationId xmlns:a16="http://schemas.microsoft.com/office/drawing/2014/main" id="{3F956F49-FAE3-47A7-8AD9-EC55840CA294}"/>
                </a:ext>
              </a:extLst>
            </p:cNvPr>
            <p:cNvPicPr>
              <a:picLocks noChangeAspect="1"/>
            </p:cNvPicPr>
            <p:nvPr/>
          </p:nvPicPr>
          <p:blipFill>
            <a:blip r:embed="rId5"/>
            <a:stretch>
              <a:fillRect/>
            </a:stretch>
          </p:blipFill>
          <p:spPr>
            <a:xfrm>
              <a:off x="7301884" y="3433141"/>
              <a:ext cx="1219200" cy="1145628"/>
            </a:xfrm>
            <a:prstGeom prst="rect">
              <a:avLst/>
            </a:prstGeom>
          </p:spPr>
        </p:pic>
        <p:pic>
          <p:nvPicPr>
            <p:cNvPr id="35" name="図 34">
              <a:extLst>
                <a:ext uri="{FF2B5EF4-FFF2-40B4-BE49-F238E27FC236}">
                  <a16:creationId xmlns:a16="http://schemas.microsoft.com/office/drawing/2014/main" id="{FE66C273-0CA9-4989-B046-62FF3D2E7F39}"/>
                </a:ext>
              </a:extLst>
            </p:cNvPr>
            <p:cNvPicPr>
              <a:picLocks noChangeAspect="1"/>
            </p:cNvPicPr>
            <p:nvPr/>
          </p:nvPicPr>
          <p:blipFill>
            <a:blip r:embed="rId5"/>
            <a:stretch>
              <a:fillRect/>
            </a:stretch>
          </p:blipFill>
          <p:spPr>
            <a:xfrm>
              <a:off x="11626084" y="3433141"/>
              <a:ext cx="1219200" cy="1145628"/>
            </a:xfrm>
            <a:prstGeom prst="rect">
              <a:avLst/>
            </a:prstGeom>
          </p:spPr>
        </p:pic>
      </p:grpSp>
      <p:sp>
        <p:nvSpPr>
          <p:cNvPr id="6" name="思考の吹き出し: 雲形 5">
            <a:extLst>
              <a:ext uri="{FF2B5EF4-FFF2-40B4-BE49-F238E27FC236}">
                <a16:creationId xmlns:a16="http://schemas.microsoft.com/office/drawing/2014/main" id="{DF56D6BC-61B2-4EF7-A2B0-91959C2113A2}"/>
              </a:ext>
            </a:extLst>
          </p:cNvPr>
          <p:cNvSpPr/>
          <p:nvPr/>
        </p:nvSpPr>
        <p:spPr>
          <a:xfrm>
            <a:off x="763830" y="321407"/>
            <a:ext cx="4769462" cy="1672742"/>
          </a:xfrm>
          <a:prstGeom prst="cloudCallout">
            <a:avLst>
              <a:gd name="adj1" fmla="val -26780"/>
              <a:gd name="adj2" fmla="val 63802"/>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933" b="1" dirty="0">
                <a:solidFill>
                  <a:schemeClr val="tx1">
                    <a:lumMod val="65000"/>
                    <a:lumOff val="35000"/>
                  </a:schemeClr>
                </a:solidFill>
              </a:rPr>
              <a:t>　</a:t>
            </a:r>
          </a:p>
        </p:txBody>
      </p:sp>
      <p:pic>
        <p:nvPicPr>
          <p:cNvPr id="7" name="図 6">
            <a:extLst>
              <a:ext uri="{FF2B5EF4-FFF2-40B4-BE49-F238E27FC236}">
                <a16:creationId xmlns:a16="http://schemas.microsoft.com/office/drawing/2014/main" id="{B766882A-E653-4A8C-9FC6-AC7814D4D903}"/>
              </a:ext>
            </a:extLst>
          </p:cNvPr>
          <p:cNvPicPr>
            <a:picLocks noChangeAspect="1"/>
          </p:cNvPicPr>
          <p:nvPr/>
        </p:nvPicPr>
        <p:blipFill>
          <a:blip r:embed="rId6"/>
          <a:stretch>
            <a:fillRect/>
          </a:stretch>
        </p:blipFill>
        <p:spPr>
          <a:xfrm>
            <a:off x="7465941" y="1038381"/>
            <a:ext cx="695325" cy="733425"/>
          </a:xfrm>
          <a:prstGeom prst="rect">
            <a:avLst/>
          </a:prstGeom>
        </p:spPr>
      </p:pic>
      <p:pic>
        <p:nvPicPr>
          <p:cNvPr id="2" name="図 1">
            <a:extLst>
              <a:ext uri="{FF2B5EF4-FFF2-40B4-BE49-F238E27FC236}">
                <a16:creationId xmlns:a16="http://schemas.microsoft.com/office/drawing/2014/main" id="{48B62927-609B-43D4-8FEE-DFAC5749A0BC}"/>
              </a:ext>
            </a:extLst>
          </p:cNvPr>
          <p:cNvPicPr>
            <a:picLocks noChangeAspect="1"/>
          </p:cNvPicPr>
          <p:nvPr/>
        </p:nvPicPr>
        <p:blipFill>
          <a:blip r:embed="rId7"/>
          <a:stretch>
            <a:fillRect/>
          </a:stretch>
        </p:blipFill>
        <p:spPr>
          <a:xfrm>
            <a:off x="7069950" y="1358619"/>
            <a:ext cx="473529" cy="295956"/>
          </a:xfrm>
          <a:prstGeom prst="rect">
            <a:avLst/>
          </a:prstGeom>
        </p:spPr>
      </p:pic>
      <p:pic>
        <p:nvPicPr>
          <p:cNvPr id="8" name="図 7">
            <a:extLst>
              <a:ext uri="{FF2B5EF4-FFF2-40B4-BE49-F238E27FC236}">
                <a16:creationId xmlns:a16="http://schemas.microsoft.com/office/drawing/2014/main" id="{17D15C2C-002C-4F43-A5F0-B116449AF7D2}"/>
              </a:ext>
            </a:extLst>
          </p:cNvPr>
          <p:cNvPicPr>
            <a:picLocks noChangeAspect="1"/>
          </p:cNvPicPr>
          <p:nvPr/>
        </p:nvPicPr>
        <p:blipFill>
          <a:blip r:embed="rId8"/>
          <a:stretch>
            <a:fillRect/>
          </a:stretch>
        </p:blipFill>
        <p:spPr>
          <a:xfrm>
            <a:off x="7465941" y="1788554"/>
            <a:ext cx="314039" cy="530377"/>
          </a:xfrm>
          <a:prstGeom prst="rect">
            <a:avLst/>
          </a:prstGeom>
        </p:spPr>
      </p:pic>
      <p:pic>
        <p:nvPicPr>
          <p:cNvPr id="9" name="図 8">
            <a:extLst>
              <a:ext uri="{FF2B5EF4-FFF2-40B4-BE49-F238E27FC236}">
                <a16:creationId xmlns:a16="http://schemas.microsoft.com/office/drawing/2014/main" id="{B3190674-6E86-4A5A-B68C-A2EED5107A1A}"/>
              </a:ext>
            </a:extLst>
          </p:cNvPr>
          <p:cNvPicPr>
            <a:picLocks noChangeAspect="1"/>
          </p:cNvPicPr>
          <p:nvPr/>
        </p:nvPicPr>
        <p:blipFill>
          <a:blip r:embed="rId7"/>
          <a:stretch>
            <a:fillRect/>
          </a:stretch>
        </p:blipFill>
        <p:spPr>
          <a:xfrm>
            <a:off x="7942212" y="2372587"/>
            <a:ext cx="473529" cy="295956"/>
          </a:xfrm>
          <a:prstGeom prst="rect">
            <a:avLst/>
          </a:prstGeom>
        </p:spPr>
      </p:pic>
      <p:pic>
        <p:nvPicPr>
          <p:cNvPr id="10" name="図 9">
            <a:extLst>
              <a:ext uri="{FF2B5EF4-FFF2-40B4-BE49-F238E27FC236}">
                <a16:creationId xmlns:a16="http://schemas.microsoft.com/office/drawing/2014/main" id="{43AF0FB5-2628-43F0-8529-D47B89C36A4C}"/>
              </a:ext>
            </a:extLst>
          </p:cNvPr>
          <p:cNvPicPr>
            <a:picLocks noChangeAspect="1"/>
          </p:cNvPicPr>
          <p:nvPr/>
        </p:nvPicPr>
        <p:blipFill>
          <a:blip r:embed="rId6"/>
          <a:stretch>
            <a:fillRect/>
          </a:stretch>
        </p:blipFill>
        <p:spPr>
          <a:xfrm>
            <a:off x="8450127" y="2005874"/>
            <a:ext cx="695325" cy="733425"/>
          </a:xfrm>
          <a:prstGeom prst="rect">
            <a:avLst/>
          </a:prstGeom>
        </p:spPr>
      </p:pic>
      <p:pic>
        <p:nvPicPr>
          <p:cNvPr id="11" name="図 10">
            <a:extLst>
              <a:ext uri="{FF2B5EF4-FFF2-40B4-BE49-F238E27FC236}">
                <a16:creationId xmlns:a16="http://schemas.microsoft.com/office/drawing/2014/main" id="{20D2986F-7B25-4CCC-831B-EEF9BE061C59}"/>
              </a:ext>
            </a:extLst>
          </p:cNvPr>
          <p:cNvPicPr>
            <a:picLocks noChangeAspect="1"/>
          </p:cNvPicPr>
          <p:nvPr/>
        </p:nvPicPr>
        <p:blipFill>
          <a:blip r:embed="rId6"/>
          <a:stretch>
            <a:fillRect/>
          </a:stretch>
        </p:blipFill>
        <p:spPr>
          <a:xfrm>
            <a:off x="9513887" y="3079288"/>
            <a:ext cx="695325" cy="733425"/>
          </a:xfrm>
          <a:prstGeom prst="rect">
            <a:avLst/>
          </a:prstGeom>
        </p:spPr>
      </p:pic>
      <p:pic>
        <p:nvPicPr>
          <p:cNvPr id="12" name="図 11">
            <a:extLst>
              <a:ext uri="{FF2B5EF4-FFF2-40B4-BE49-F238E27FC236}">
                <a16:creationId xmlns:a16="http://schemas.microsoft.com/office/drawing/2014/main" id="{52F0909B-177F-4C91-9683-636C738D9335}"/>
              </a:ext>
            </a:extLst>
          </p:cNvPr>
          <p:cNvPicPr>
            <a:picLocks noChangeAspect="1"/>
          </p:cNvPicPr>
          <p:nvPr/>
        </p:nvPicPr>
        <p:blipFill>
          <a:blip r:embed="rId6"/>
          <a:stretch>
            <a:fillRect/>
          </a:stretch>
        </p:blipFill>
        <p:spPr>
          <a:xfrm>
            <a:off x="10633529" y="4280891"/>
            <a:ext cx="695325" cy="733425"/>
          </a:xfrm>
          <a:prstGeom prst="rect">
            <a:avLst/>
          </a:prstGeom>
        </p:spPr>
      </p:pic>
      <p:pic>
        <p:nvPicPr>
          <p:cNvPr id="13" name="図 12">
            <a:extLst>
              <a:ext uri="{FF2B5EF4-FFF2-40B4-BE49-F238E27FC236}">
                <a16:creationId xmlns:a16="http://schemas.microsoft.com/office/drawing/2014/main" id="{DEEB9D79-44AA-4149-8CD7-C4C72107BAE2}"/>
              </a:ext>
            </a:extLst>
          </p:cNvPr>
          <p:cNvPicPr>
            <a:picLocks noChangeAspect="1"/>
          </p:cNvPicPr>
          <p:nvPr/>
        </p:nvPicPr>
        <p:blipFill>
          <a:blip r:embed="rId8"/>
          <a:stretch>
            <a:fillRect/>
          </a:stretch>
        </p:blipFill>
        <p:spPr>
          <a:xfrm>
            <a:off x="8552428" y="2833042"/>
            <a:ext cx="314039" cy="530377"/>
          </a:xfrm>
          <a:prstGeom prst="rect">
            <a:avLst/>
          </a:prstGeom>
        </p:spPr>
      </p:pic>
      <p:pic>
        <p:nvPicPr>
          <p:cNvPr id="14" name="図 13">
            <a:extLst>
              <a:ext uri="{FF2B5EF4-FFF2-40B4-BE49-F238E27FC236}">
                <a16:creationId xmlns:a16="http://schemas.microsoft.com/office/drawing/2014/main" id="{7604475E-F894-4788-9AF0-5893048C34ED}"/>
              </a:ext>
            </a:extLst>
          </p:cNvPr>
          <p:cNvPicPr>
            <a:picLocks noChangeAspect="1"/>
          </p:cNvPicPr>
          <p:nvPr/>
        </p:nvPicPr>
        <p:blipFill>
          <a:blip r:embed="rId7"/>
          <a:stretch>
            <a:fillRect/>
          </a:stretch>
        </p:blipFill>
        <p:spPr>
          <a:xfrm>
            <a:off x="9093200" y="3429000"/>
            <a:ext cx="473529" cy="295956"/>
          </a:xfrm>
          <a:prstGeom prst="rect">
            <a:avLst/>
          </a:prstGeom>
        </p:spPr>
      </p:pic>
      <p:pic>
        <p:nvPicPr>
          <p:cNvPr id="15" name="図 14">
            <a:extLst>
              <a:ext uri="{FF2B5EF4-FFF2-40B4-BE49-F238E27FC236}">
                <a16:creationId xmlns:a16="http://schemas.microsoft.com/office/drawing/2014/main" id="{CB1C84BF-FA96-4224-B36A-4C7BC1732CCA}"/>
              </a:ext>
            </a:extLst>
          </p:cNvPr>
          <p:cNvPicPr>
            <a:picLocks noChangeAspect="1"/>
          </p:cNvPicPr>
          <p:nvPr/>
        </p:nvPicPr>
        <p:blipFill>
          <a:blip r:embed="rId7"/>
          <a:stretch>
            <a:fillRect/>
          </a:stretch>
        </p:blipFill>
        <p:spPr>
          <a:xfrm>
            <a:off x="10160000" y="4499626"/>
            <a:ext cx="473529" cy="295956"/>
          </a:xfrm>
          <a:prstGeom prst="rect">
            <a:avLst/>
          </a:prstGeom>
        </p:spPr>
      </p:pic>
      <p:pic>
        <p:nvPicPr>
          <p:cNvPr id="16" name="図 15">
            <a:extLst>
              <a:ext uri="{FF2B5EF4-FFF2-40B4-BE49-F238E27FC236}">
                <a16:creationId xmlns:a16="http://schemas.microsoft.com/office/drawing/2014/main" id="{817DEBF5-DC86-4227-B49D-2D7AEE22C0E3}"/>
              </a:ext>
            </a:extLst>
          </p:cNvPr>
          <p:cNvPicPr>
            <a:picLocks noChangeAspect="1"/>
          </p:cNvPicPr>
          <p:nvPr/>
        </p:nvPicPr>
        <p:blipFill>
          <a:blip r:embed="rId8"/>
          <a:stretch>
            <a:fillRect/>
          </a:stretch>
        </p:blipFill>
        <p:spPr>
          <a:xfrm>
            <a:off x="9704531" y="3882589"/>
            <a:ext cx="314039" cy="530377"/>
          </a:xfrm>
          <a:prstGeom prst="rect">
            <a:avLst/>
          </a:prstGeom>
        </p:spPr>
      </p:pic>
      <p:pic>
        <p:nvPicPr>
          <p:cNvPr id="36" name="図 35">
            <a:extLst>
              <a:ext uri="{FF2B5EF4-FFF2-40B4-BE49-F238E27FC236}">
                <a16:creationId xmlns:a16="http://schemas.microsoft.com/office/drawing/2014/main" id="{86CEA3D3-36EF-435E-9AB7-02B551BC3853}"/>
              </a:ext>
            </a:extLst>
          </p:cNvPr>
          <p:cNvPicPr>
            <a:picLocks noChangeAspect="1"/>
          </p:cNvPicPr>
          <p:nvPr/>
        </p:nvPicPr>
        <p:blipFill>
          <a:blip r:embed="rId5"/>
          <a:stretch>
            <a:fillRect/>
          </a:stretch>
        </p:blipFill>
        <p:spPr>
          <a:xfrm>
            <a:off x="5372476" y="3510110"/>
            <a:ext cx="407808" cy="417345"/>
          </a:xfrm>
          <a:prstGeom prst="rect">
            <a:avLst/>
          </a:prstGeom>
        </p:spPr>
      </p:pic>
      <p:grpSp>
        <p:nvGrpSpPr>
          <p:cNvPr id="19" name="グループ化 18">
            <a:extLst>
              <a:ext uri="{FF2B5EF4-FFF2-40B4-BE49-F238E27FC236}">
                <a16:creationId xmlns:a16="http://schemas.microsoft.com/office/drawing/2014/main" id="{58771691-DC59-43A3-ADEF-9463B6DE16F8}"/>
              </a:ext>
            </a:extLst>
          </p:cNvPr>
          <p:cNvGrpSpPr/>
          <p:nvPr/>
        </p:nvGrpSpPr>
        <p:grpSpPr>
          <a:xfrm>
            <a:off x="341112" y="1976489"/>
            <a:ext cx="5192180" cy="1256296"/>
            <a:chOff x="771298" y="471824"/>
            <a:chExt cx="8544276" cy="1982313"/>
          </a:xfrm>
        </p:grpSpPr>
        <p:sp>
          <p:nvSpPr>
            <p:cNvPr id="20" name="テキスト ボックス 19">
              <a:extLst>
                <a:ext uri="{FF2B5EF4-FFF2-40B4-BE49-F238E27FC236}">
                  <a16:creationId xmlns:a16="http://schemas.microsoft.com/office/drawing/2014/main" id="{E1DBCB0C-5E5E-4BEB-A393-830A761F3691}"/>
                </a:ext>
              </a:extLst>
            </p:cNvPr>
            <p:cNvSpPr txBox="1"/>
            <p:nvPr/>
          </p:nvSpPr>
          <p:spPr>
            <a:xfrm>
              <a:off x="3406234" y="1169303"/>
              <a:ext cx="5909340" cy="1116975"/>
            </a:xfrm>
            <a:prstGeom prst="rect">
              <a:avLst/>
            </a:prstGeom>
            <a:solidFill>
              <a:schemeClr val="bg1"/>
            </a:solidFill>
          </p:spPr>
          <p:txBody>
            <a:bodyPr wrap="square" rtlCol="0">
              <a:spAutoFit/>
            </a:bodyPr>
            <a:lstStyle/>
            <a:p>
              <a:pPr defTabSz="457223">
                <a:defRPr/>
              </a:pPr>
              <a:r>
                <a:rPr kumimoji="1" lang="ja-JP" altLang="en-US" sz="4000" b="1" dirty="0">
                  <a:solidFill>
                    <a:srgbClr val="0070C0"/>
                  </a:solidFill>
                  <a:latin typeface="Gill Sans MT" panose="020B0502020104020203"/>
                  <a:ea typeface="HGｺﾞｼｯｸE" panose="020B0909000000000000" pitchFamily="49" charset="-128"/>
                </a:rPr>
                <a:t> かいてみよう</a:t>
              </a:r>
            </a:p>
          </p:txBody>
        </p:sp>
        <p:pic>
          <p:nvPicPr>
            <p:cNvPr id="21" name="図 20">
              <a:extLst>
                <a:ext uri="{FF2B5EF4-FFF2-40B4-BE49-F238E27FC236}">
                  <a16:creationId xmlns:a16="http://schemas.microsoft.com/office/drawing/2014/main" id="{06C5F25B-30E1-4D14-B4FB-7AB5D29212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298" y="471824"/>
              <a:ext cx="2736322" cy="1982313"/>
            </a:xfrm>
            <a:prstGeom prst="rect">
              <a:avLst/>
            </a:prstGeom>
          </p:spPr>
        </p:pic>
      </p:grpSp>
      <p:sp>
        <p:nvSpPr>
          <p:cNvPr id="3" name="テキスト ボックス 2">
            <a:extLst>
              <a:ext uri="{FF2B5EF4-FFF2-40B4-BE49-F238E27FC236}">
                <a16:creationId xmlns:a16="http://schemas.microsoft.com/office/drawing/2014/main" id="{83204AB0-9265-4D91-BABE-02854BFE4769}"/>
              </a:ext>
            </a:extLst>
          </p:cNvPr>
          <p:cNvSpPr txBox="1"/>
          <p:nvPr/>
        </p:nvSpPr>
        <p:spPr>
          <a:xfrm>
            <a:off x="1729097" y="635546"/>
            <a:ext cx="3238692" cy="954107"/>
          </a:xfrm>
          <a:prstGeom prst="rect">
            <a:avLst/>
          </a:prstGeom>
          <a:noFill/>
        </p:spPr>
        <p:txBody>
          <a:bodyPr wrap="square" rtlCol="0">
            <a:spAutoFit/>
          </a:bodyPr>
          <a:lstStyle/>
          <a:p>
            <a:r>
              <a:rPr kumimoji="1" lang="ja-JP" altLang="en-US" sz="2800" dirty="0">
                <a:solidFill>
                  <a:schemeClr val="tx1">
                    <a:lumMod val="65000"/>
                    <a:lumOff val="35000"/>
                  </a:schemeClr>
                </a:solidFill>
                <a:latin typeface="HG創英角ﾎﾟｯﾌﾟ体" panose="040B0A09000000000000" pitchFamily="49" charset="-128"/>
                <a:ea typeface="HG創英角ﾎﾟｯﾌﾟ体" panose="040B0A09000000000000" pitchFamily="49" charset="-128"/>
              </a:rPr>
              <a:t>みんな、</a:t>
            </a:r>
            <a:br>
              <a:rPr kumimoji="1" lang="en-US" altLang="ja-JP" sz="2800" dirty="0">
                <a:solidFill>
                  <a:schemeClr val="tx1">
                    <a:lumMod val="65000"/>
                    <a:lumOff val="35000"/>
                  </a:schemeClr>
                </a:solidFill>
                <a:latin typeface="HG創英角ﾎﾟｯﾌﾟ体" panose="040B0A09000000000000" pitchFamily="49" charset="-128"/>
                <a:ea typeface="HG創英角ﾎﾟｯﾌﾟ体" panose="040B0A09000000000000" pitchFamily="49" charset="-128"/>
              </a:rPr>
            </a:br>
            <a:r>
              <a:rPr kumimoji="1" lang="ja-JP" altLang="en-US" sz="2800" dirty="0">
                <a:solidFill>
                  <a:schemeClr val="tx1">
                    <a:lumMod val="65000"/>
                    <a:lumOff val="35000"/>
                  </a:schemeClr>
                </a:solidFill>
                <a:latin typeface="HG創英角ﾎﾟｯﾌﾟ体" panose="040B0A09000000000000" pitchFamily="49" charset="-128"/>
                <a:ea typeface="HG創英角ﾎﾟｯﾌﾟ体" panose="040B0A09000000000000" pitchFamily="49" charset="-128"/>
              </a:rPr>
              <a:t>どうだったかな？</a:t>
            </a:r>
          </a:p>
        </p:txBody>
      </p:sp>
    </p:spTree>
    <p:extLst>
      <p:ext uri="{BB962C8B-B14F-4D97-AF65-F5344CB8AC3E}">
        <p14:creationId xmlns:p14="http://schemas.microsoft.com/office/powerpoint/2010/main" val="1901107717"/>
      </p:ext>
    </p:extLst>
  </p:cSld>
  <p:clrMapOvr>
    <a:masterClrMapping/>
  </p:clrMapOvr>
</p:sld>
</file>

<file path=ppt/theme/theme1.xml><?xml version="1.0" encoding="utf-8"?>
<a:theme xmlns:a="http://schemas.openxmlformats.org/drawingml/2006/main" name="パーセル">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2530</TotalTime>
  <Words>3321</Words>
  <Application>Microsoft Office PowerPoint</Application>
  <PresentationFormat>ワイド画面</PresentationFormat>
  <Paragraphs>357</Paragraphs>
  <Slides>22</Slides>
  <Notes>22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22</vt:i4>
      </vt:variant>
    </vt:vector>
  </HeadingPairs>
  <TitlesOfParts>
    <vt:vector size="35" baseType="lpstr">
      <vt:lpstr>BIZ UDPゴシック</vt:lpstr>
      <vt:lpstr>HGP創英角ﾎﾟｯﾌﾟ体</vt:lpstr>
      <vt:lpstr>HGｺﾞｼｯｸE</vt:lpstr>
      <vt:lpstr>HG創英角ﾎﾟｯﾌﾟ体</vt:lpstr>
      <vt:lpstr>HG明朝B</vt:lpstr>
      <vt:lpstr>ＭＳ Ｐゴシック</vt:lpstr>
      <vt:lpstr>UD デジタル 教科書体 NP-B</vt:lpstr>
      <vt:lpstr>游ゴシック</vt:lpstr>
      <vt:lpstr>游明朝</vt:lpstr>
      <vt:lpstr>Arial</vt:lpstr>
      <vt:lpstr>Calibri</vt:lpstr>
      <vt:lpstr>Gill Sans MT</vt:lpstr>
      <vt:lpstr>パーセル</vt:lpstr>
      <vt:lpstr>PowerPoint プレゼンテーション</vt:lpstr>
      <vt:lpstr>プログラミングって、なに？！</vt:lpstr>
      <vt:lpstr>みのまわりには どんなコンピューターがあるかな？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プログラミングは「これからの“読み書きそろばん”」</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プログラミング教育向け 事業展開に関するご提案</dc:title>
  <dc:creator>Kazuo Kimura</dc:creator>
  <cp:lastModifiedBy>人生のミカタ 松田</cp:lastModifiedBy>
  <cp:revision>132</cp:revision>
  <cp:lastPrinted>2019-07-18T12:36:45Z</cp:lastPrinted>
  <dcterms:created xsi:type="dcterms:W3CDTF">2019-06-05T04:18:33Z</dcterms:created>
  <dcterms:modified xsi:type="dcterms:W3CDTF">2022-02-27T07:54:57Z</dcterms:modified>
</cp:coreProperties>
</file>